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0"/>
  </p:notesMasterIdLst>
  <p:handoutMasterIdLst>
    <p:handoutMasterId r:id="rId11"/>
  </p:handoutMasterIdLst>
  <p:sldIdLst>
    <p:sldId id="354" r:id="rId6"/>
    <p:sldId id="355" r:id="rId7"/>
    <p:sldId id="356" r:id="rId8"/>
    <p:sldId id="357" r:id="rId9"/>
  </p:sldIdLst>
  <p:sldSz cx="9144000" cy="6858000" type="screen4x3"/>
  <p:notesSz cx="6797675" cy="987425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264"/>
    <a:srgbClr val="0079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769" autoAdjust="0"/>
  </p:normalViewPr>
  <p:slideViewPr>
    <p:cSldViewPr>
      <p:cViewPr varScale="1">
        <p:scale>
          <a:sx n="100" d="100"/>
          <a:sy n="100" d="100"/>
        </p:scale>
        <p:origin x="191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8" d="100"/>
          <a:sy n="78" d="100"/>
        </p:scale>
        <p:origin x="-2058" y="-102"/>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Tyler" userId="ce2b381f-cf7a-4b37-a839-ccf875912eab" providerId="ADAL" clId="{5CD40BE1-10FB-41F3-8173-31D523D8B211}"/>
    <pc:docChg chg="custSel modSld">
      <pc:chgData name="Sam Tyler" userId="ce2b381f-cf7a-4b37-a839-ccf875912eab" providerId="ADAL" clId="{5CD40BE1-10FB-41F3-8173-31D523D8B211}" dt="2026-09-08T10:41:09.365" v="2345" actId="20577"/>
      <pc:docMkLst>
        <pc:docMk/>
      </pc:docMkLst>
      <pc:sldChg chg="modSp mod">
        <pc:chgData name="Sam Tyler" userId="ce2b381f-cf7a-4b37-a839-ccf875912eab" providerId="ADAL" clId="{5CD40BE1-10FB-41F3-8173-31D523D8B211}" dt="2026-09-08T10:27:57.112" v="322" actId="6549"/>
        <pc:sldMkLst>
          <pc:docMk/>
          <pc:sldMk cId="0" sldId="354"/>
        </pc:sldMkLst>
        <pc:spChg chg="mod">
          <ac:chgData name="Sam Tyler" userId="ce2b381f-cf7a-4b37-a839-ccf875912eab" providerId="ADAL" clId="{5CD40BE1-10FB-41F3-8173-31D523D8B211}" dt="2026-09-08T10:21:49.451" v="54" actId="20577"/>
          <ac:spMkLst>
            <pc:docMk/>
            <pc:sldMk cId="0" sldId="354"/>
            <ac:spMk id="3" creationId="{1AD5C56D-AB28-7EC5-6129-70EA2C76D76D}"/>
          </ac:spMkLst>
        </pc:spChg>
        <pc:spChg chg="mod">
          <ac:chgData name="Sam Tyler" userId="ce2b381f-cf7a-4b37-a839-ccf875912eab" providerId="ADAL" clId="{5CD40BE1-10FB-41F3-8173-31D523D8B211}" dt="2026-09-08T10:27:57.112" v="322" actId="6549"/>
          <ac:spMkLst>
            <pc:docMk/>
            <pc:sldMk cId="0" sldId="354"/>
            <ac:spMk id="4" creationId="{800FD95D-02C7-31D9-429A-CD72D9920152}"/>
          </ac:spMkLst>
        </pc:spChg>
      </pc:sldChg>
      <pc:sldChg chg="modSp mod">
        <pc:chgData name="Sam Tyler" userId="ce2b381f-cf7a-4b37-a839-ccf875912eab" providerId="ADAL" clId="{5CD40BE1-10FB-41F3-8173-31D523D8B211}" dt="2026-09-08T10:33:12.922" v="1469" actId="5793"/>
        <pc:sldMkLst>
          <pc:docMk/>
          <pc:sldMk cId="4163738649" sldId="355"/>
        </pc:sldMkLst>
        <pc:spChg chg="mod">
          <ac:chgData name="Sam Tyler" userId="ce2b381f-cf7a-4b37-a839-ccf875912eab" providerId="ADAL" clId="{5CD40BE1-10FB-41F3-8173-31D523D8B211}" dt="2026-09-08T10:33:12.922" v="1469" actId="5793"/>
          <ac:spMkLst>
            <pc:docMk/>
            <pc:sldMk cId="4163738649" sldId="355"/>
            <ac:spMk id="4" creationId="{800FD95D-02C7-31D9-429A-CD72D9920152}"/>
          </ac:spMkLst>
        </pc:spChg>
      </pc:sldChg>
      <pc:sldChg chg="modSp mod">
        <pc:chgData name="Sam Tyler" userId="ce2b381f-cf7a-4b37-a839-ccf875912eab" providerId="ADAL" clId="{5CD40BE1-10FB-41F3-8173-31D523D8B211}" dt="2026-09-08T10:39:42.743" v="2311" actId="6549"/>
        <pc:sldMkLst>
          <pc:docMk/>
          <pc:sldMk cId="353318133" sldId="356"/>
        </pc:sldMkLst>
        <pc:spChg chg="mod">
          <ac:chgData name="Sam Tyler" userId="ce2b381f-cf7a-4b37-a839-ccf875912eab" providerId="ADAL" clId="{5CD40BE1-10FB-41F3-8173-31D523D8B211}" dt="2026-09-08T10:39:42.743" v="2311" actId="6549"/>
          <ac:spMkLst>
            <pc:docMk/>
            <pc:sldMk cId="353318133" sldId="356"/>
            <ac:spMk id="4" creationId="{800FD95D-02C7-31D9-429A-CD72D9920152}"/>
          </ac:spMkLst>
        </pc:spChg>
      </pc:sldChg>
      <pc:sldChg chg="modSp mod">
        <pc:chgData name="Sam Tyler" userId="ce2b381f-cf7a-4b37-a839-ccf875912eab" providerId="ADAL" clId="{5CD40BE1-10FB-41F3-8173-31D523D8B211}" dt="2026-09-08T10:41:09.365" v="2345" actId="20577"/>
        <pc:sldMkLst>
          <pc:docMk/>
          <pc:sldMk cId="3101197874" sldId="357"/>
        </pc:sldMkLst>
        <pc:spChg chg="mod">
          <ac:chgData name="Sam Tyler" userId="ce2b381f-cf7a-4b37-a839-ccf875912eab" providerId="ADAL" clId="{5CD40BE1-10FB-41F3-8173-31D523D8B211}" dt="2026-09-08T10:41:09.365" v="2345" actId="20577"/>
          <ac:spMkLst>
            <pc:docMk/>
            <pc:sldMk cId="3101197874" sldId="357"/>
            <ac:spMk id="4" creationId="{800FD95D-02C7-31D9-429A-CD72D992015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C1C048-0474-0A12-74FF-94464E806DC3}"/>
              </a:ext>
            </a:extLst>
          </p:cNvPr>
          <p:cNvSpPr>
            <a:spLocks noGrp="1"/>
          </p:cNvSpPr>
          <p:nvPr>
            <p:ph type="hdr" sz="quarter"/>
          </p:nvPr>
        </p:nvSpPr>
        <p:spPr>
          <a:xfrm>
            <a:off x="0" y="0"/>
            <a:ext cx="2946400" cy="493713"/>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DA06B8A1-312B-3C11-3E5B-59D3EFE1235B}"/>
              </a:ext>
            </a:extLst>
          </p:cNvPr>
          <p:cNvSpPr>
            <a:spLocks noGrp="1"/>
          </p:cNvSpPr>
          <p:nvPr>
            <p:ph type="dt" sz="quarter" idx="1"/>
          </p:nvPr>
        </p:nvSpPr>
        <p:spPr>
          <a:xfrm>
            <a:off x="3849688" y="0"/>
            <a:ext cx="2946400" cy="493713"/>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A3A13F46-DFC1-44D4-96A4-7807B4A18C33}" type="datetimeFigureOut">
              <a:rPr lang="en-GB"/>
              <a:pPr>
                <a:defRPr/>
              </a:pPr>
              <a:t>08/09/2026</a:t>
            </a:fld>
            <a:endParaRPr lang="en-GB"/>
          </a:p>
        </p:txBody>
      </p:sp>
      <p:sp>
        <p:nvSpPr>
          <p:cNvPr id="4" name="Footer Placeholder 3">
            <a:extLst>
              <a:ext uri="{FF2B5EF4-FFF2-40B4-BE49-F238E27FC236}">
                <a16:creationId xmlns:a16="http://schemas.microsoft.com/office/drawing/2014/main" id="{46053B46-3C47-05D3-17D9-D557B984EF2C}"/>
              </a:ext>
            </a:extLst>
          </p:cNvPr>
          <p:cNvSpPr>
            <a:spLocks noGrp="1"/>
          </p:cNvSpPr>
          <p:nvPr>
            <p:ph type="ftr" sz="quarter" idx="2"/>
          </p:nvPr>
        </p:nvSpPr>
        <p:spPr>
          <a:xfrm>
            <a:off x="0" y="9378950"/>
            <a:ext cx="2946400" cy="493713"/>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61BB0EC7-747D-C833-BA95-E6AF14B6FCFB}"/>
              </a:ext>
            </a:extLst>
          </p:cNvPr>
          <p:cNvSpPr>
            <a:spLocks noGrp="1"/>
          </p:cNvSpPr>
          <p:nvPr>
            <p:ph type="sldNum" sz="quarter" idx="3"/>
          </p:nvPr>
        </p:nvSpPr>
        <p:spPr>
          <a:xfrm>
            <a:off x="3849688" y="9378950"/>
            <a:ext cx="2946400" cy="49371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7724575-B477-4C72-8FC3-E47542958806}"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6C3BE0-6DAC-6491-08EC-AF521AD9D499}"/>
              </a:ext>
            </a:extLst>
          </p:cNvPr>
          <p:cNvSpPr>
            <a:spLocks noGrp="1"/>
          </p:cNvSpPr>
          <p:nvPr>
            <p:ph type="hdr" sz="quarter"/>
          </p:nvPr>
        </p:nvSpPr>
        <p:spPr>
          <a:xfrm>
            <a:off x="0" y="0"/>
            <a:ext cx="2946400" cy="493713"/>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A8F15355-0A0F-90C7-F6A9-E5335AFD967B}"/>
              </a:ext>
            </a:extLst>
          </p:cNvPr>
          <p:cNvSpPr>
            <a:spLocks noGrp="1"/>
          </p:cNvSpPr>
          <p:nvPr>
            <p:ph type="dt" idx="1"/>
          </p:nvPr>
        </p:nvSpPr>
        <p:spPr>
          <a:xfrm>
            <a:off x="3849688" y="0"/>
            <a:ext cx="2946400" cy="493713"/>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B3D7184F-760F-48A3-9026-BC2A31309ED7}" type="datetimeFigureOut">
              <a:rPr lang="en-GB"/>
              <a:pPr>
                <a:defRPr/>
              </a:pPr>
              <a:t>08/09/2026</a:t>
            </a:fld>
            <a:endParaRPr lang="en-GB"/>
          </a:p>
        </p:txBody>
      </p:sp>
      <p:sp>
        <p:nvSpPr>
          <p:cNvPr id="4" name="Slide Image Placeholder 3">
            <a:extLst>
              <a:ext uri="{FF2B5EF4-FFF2-40B4-BE49-F238E27FC236}">
                <a16:creationId xmlns:a16="http://schemas.microsoft.com/office/drawing/2014/main" id="{09B1C467-A139-A87F-5C48-4C2AEFD34750}"/>
              </a:ext>
            </a:extLst>
          </p:cNvPr>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8C2F7C93-638A-B8A7-0DCA-FCD6B9761BD1}"/>
              </a:ext>
            </a:extLst>
          </p:cNvPr>
          <p:cNvSpPr>
            <a:spLocks noGrp="1"/>
          </p:cNvSpPr>
          <p:nvPr>
            <p:ph type="body" sz="quarter" idx="3"/>
          </p:nvPr>
        </p:nvSpPr>
        <p:spPr>
          <a:xfrm>
            <a:off x="679450" y="4691063"/>
            <a:ext cx="5438775" cy="4443412"/>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CE22D033-A5D8-C65E-7CF5-DC43486F5F72}"/>
              </a:ext>
            </a:extLst>
          </p:cNvPr>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FDD6673E-3A9B-585A-0F6C-394A09A2071D}"/>
              </a:ext>
            </a:extLst>
          </p:cNvPr>
          <p:cNvSpPr>
            <a:spLocks noGrp="1"/>
          </p:cNvSpPr>
          <p:nvPr>
            <p:ph type="sldNum" sz="quarter" idx="5"/>
          </p:nvPr>
        </p:nvSpPr>
        <p:spPr>
          <a:xfrm>
            <a:off x="3849688" y="9378950"/>
            <a:ext cx="2946400" cy="49371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DB0D679-08A8-4867-93C5-DF30BB010C02}"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2A0C26-8AB6-8689-8A8F-57E997F29573}"/>
              </a:ext>
            </a:extLst>
          </p:cNvPr>
          <p:cNvSpPr/>
          <p:nvPr userDrawn="1"/>
        </p:nvSpPr>
        <p:spPr>
          <a:xfrm>
            <a:off x="179388" y="5516563"/>
            <a:ext cx="8785225" cy="1225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pic>
        <p:nvPicPr>
          <p:cNvPr id="3" name="Picture 7" descr="P:\Communications\Development\Change June 2012\New Stationery Development - Yeomans\JOC\Image3.jpg">
            <a:extLst>
              <a:ext uri="{FF2B5EF4-FFF2-40B4-BE49-F238E27FC236}">
                <a16:creationId xmlns:a16="http://schemas.microsoft.com/office/drawing/2014/main" id="{627B9D4F-291C-CBD8-C208-83978B37E1B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59338" y="3557588"/>
            <a:ext cx="3962400"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ctrTitle"/>
          </p:nvPr>
        </p:nvSpPr>
        <p:spPr>
          <a:xfrm>
            <a:off x="215900" y="908720"/>
            <a:ext cx="8748713" cy="981075"/>
          </a:xfrm>
        </p:spPr>
        <p:txBody>
          <a:bodyPr/>
          <a:lstStyle>
            <a:lvl1pPr algn="l">
              <a:defRPr sz="4400"/>
            </a:lvl1pPr>
          </a:lstStyle>
          <a:p>
            <a:r>
              <a:rPr lang="en-US" dirty="0"/>
              <a:t>Click to edit Master title style</a:t>
            </a:r>
          </a:p>
        </p:txBody>
      </p:sp>
      <p:sp>
        <p:nvSpPr>
          <p:cNvPr id="8" name="Rectangle 3"/>
          <p:cNvSpPr>
            <a:spLocks noGrp="1" noChangeArrowheads="1"/>
          </p:cNvSpPr>
          <p:nvPr>
            <p:ph type="subTitle" idx="1"/>
          </p:nvPr>
        </p:nvSpPr>
        <p:spPr>
          <a:xfrm>
            <a:off x="250825" y="2061096"/>
            <a:ext cx="8713788" cy="4318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 typeface="Arial" charset="0"/>
              <a:buNone/>
              <a:tabLst/>
              <a:defRPr sz="3200">
                <a:solidFill>
                  <a:srgbClr val="0079BC"/>
                </a:solidFill>
                <a:latin typeface="+mn-lt"/>
                <a:cs typeface="Arial" pitchFamily="34" charset="0"/>
              </a:defRPr>
            </a:lvl1pPr>
          </a:lstStyle>
          <a:p>
            <a:r>
              <a:rPr lang="en-US" dirty="0"/>
              <a:t>Click to edit Master subtitle style</a:t>
            </a:r>
          </a:p>
        </p:txBody>
      </p:sp>
    </p:spTree>
    <p:extLst>
      <p:ext uri="{BB962C8B-B14F-4D97-AF65-F5344CB8AC3E}">
        <p14:creationId xmlns:p14="http://schemas.microsoft.com/office/powerpoint/2010/main" val="2419503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a:xfrm>
            <a:off x="395536" y="836712"/>
            <a:ext cx="8280152" cy="51125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lide Number Placeholder 11">
            <a:extLst>
              <a:ext uri="{FF2B5EF4-FFF2-40B4-BE49-F238E27FC236}">
                <a16:creationId xmlns:a16="http://schemas.microsoft.com/office/drawing/2014/main" id="{71754203-9830-C85E-CA9F-D23F667EC1CA}"/>
              </a:ext>
            </a:extLst>
          </p:cNvPr>
          <p:cNvSpPr>
            <a:spLocks noGrp="1"/>
          </p:cNvSpPr>
          <p:nvPr>
            <p:ph type="sldNum" sz="quarter" idx="10"/>
          </p:nvPr>
        </p:nvSpPr>
        <p:spPr>
          <a:xfrm>
            <a:off x="6759575" y="6118225"/>
            <a:ext cx="2133600" cy="365125"/>
          </a:xfrm>
        </p:spPr>
        <p:txBody>
          <a:bodyPr/>
          <a:lstStyle>
            <a:lvl1pPr>
              <a:defRPr/>
            </a:lvl1pPr>
          </a:lstStyle>
          <a:p>
            <a:pPr>
              <a:defRPr/>
            </a:pPr>
            <a:fld id="{B0F72C8F-A856-48CC-9984-AAA8C74A1ABE}" type="slidenum">
              <a:rPr lang="en-GB" altLang="en-US"/>
              <a:pPr>
                <a:defRPr/>
              </a:pPr>
              <a:t>‹#›</a:t>
            </a:fld>
            <a:endParaRPr lang="en-GB" altLang="en-US"/>
          </a:p>
        </p:txBody>
      </p:sp>
    </p:spTree>
    <p:extLst>
      <p:ext uri="{BB962C8B-B14F-4D97-AF65-F5344CB8AC3E}">
        <p14:creationId xmlns:p14="http://schemas.microsoft.com/office/powerpoint/2010/main" val="1671952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281115"/>
            <a:ext cx="7772400" cy="1362075"/>
          </a:xfrm>
        </p:spPr>
        <p:txBody>
          <a:bodyPr anchor="t"/>
          <a:lstStyle>
            <a:lvl1pPr algn="l">
              <a:defRPr sz="1600" b="1" cap="all">
                <a:latin typeface="+mn-lt"/>
                <a:cs typeface="Arial" pitchFamily="34" charset="0"/>
              </a:defRPr>
            </a:lvl1pPr>
          </a:lstStyle>
          <a:p>
            <a:endParaRPr lang="en-GB" dirty="0"/>
          </a:p>
        </p:txBody>
      </p:sp>
      <p:sp>
        <p:nvSpPr>
          <p:cNvPr id="3" name="Text Placeholder 2"/>
          <p:cNvSpPr>
            <a:spLocks noGrp="1"/>
          </p:cNvSpPr>
          <p:nvPr>
            <p:ph type="body" idx="1"/>
          </p:nvPr>
        </p:nvSpPr>
        <p:spPr>
          <a:xfrm>
            <a:off x="722313" y="2780928"/>
            <a:ext cx="7772400" cy="1500187"/>
          </a:xfrm>
          <a:prstGeom prst="rect">
            <a:avLst/>
          </a:prstGeom>
        </p:spPr>
        <p:txBody>
          <a:bodyPr anchor="b"/>
          <a:lstStyle>
            <a:lvl1pPr marL="0" indent="0">
              <a:buNone/>
              <a:defRPr sz="2000">
                <a:solidFill>
                  <a:srgbClr val="052264"/>
                </a:solidFill>
                <a:latin typeface="+mn-lt"/>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Slide Number Placeholder 11">
            <a:extLst>
              <a:ext uri="{FF2B5EF4-FFF2-40B4-BE49-F238E27FC236}">
                <a16:creationId xmlns:a16="http://schemas.microsoft.com/office/drawing/2014/main" id="{590451A6-490C-A25A-14A2-E5B47EA00843}"/>
              </a:ext>
            </a:extLst>
          </p:cNvPr>
          <p:cNvSpPr>
            <a:spLocks noGrp="1"/>
          </p:cNvSpPr>
          <p:nvPr>
            <p:ph type="sldNum" sz="quarter" idx="10"/>
          </p:nvPr>
        </p:nvSpPr>
        <p:spPr/>
        <p:txBody>
          <a:bodyPr/>
          <a:lstStyle>
            <a:lvl1pPr>
              <a:defRPr/>
            </a:lvl1pPr>
          </a:lstStyle>
          <a:p>
            <a:pPr>
              <a:defRPr/>
            </a:pPr>
            <a:fld id="{045F1CF0-8CC1-4A27-8608-087DECC574D6}" type="slidenum">
              <a:rPr lang="en-GB" altLang="en-US"/>
              <a:pPr>
                <a:defRPr/>
              </a:pPr>
              <a:t>‹#›</a:t>
            </a:fld>
            <a:endParaRPr lang="en-GB" altLang="en-US"/>
          </a:p>
        </p:txBody>
      </p:sp>
    </p:spTree>
    <p:extLst>
      <p:ext uri="{BB962C8B-B14F-4D97-AF65-F5344CB8AC3E}">
        <p14:creationId xmlns:p14="http://schemas.microsoft.com/office/powerpoint/2010/main" val="39301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80920" cy="504056"/>
          </a:xfrm>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395536" y="836712"/>
            <a:ext cx="4032448" cy="5112568"/>
          </a:xfrm>
          <a:prstGeom prst="rect">
            <a:avLst/>
          </a:prstGeom>
        </p:spPr>
        <p:txBody>
          <a:bodyPr/>
          <a:lstStyle>
            <a:lvl1pPr>
              <a:buFont typeface="Wingdings" pitchFamily="2" charset="2"/>
              <a:buChar char="§"/>
              <a:defRPr sz="2400">
                <a:solidFill>
                  <a:srgbClr val="052264"/>
                </a:solidFill>
                <a:latin typeface="+mn-lt"/>
                <a:cs typeface="Arial" pitchFamily="34" charset="0"/>
              </a:defRPr>
            </a:lvl1pPr>
            <a:lvl2pPr>
              <a:defRPr sz="2400">
                <a:solidFill>
                  <a:srgbClr val="052264"/>
                </a:solidFill>
                <a:latin typeface="+mn-lt"/>
                <a:cs typeface="Arial" pitchFamily="34" charset="0"/>
              </a:defRPr>
            </a:lvl2pPr>
            <a:lvl3pPr>
              <a:defRPr sz="2000">
                <a:solidFill>
                  <a:srgbClr val="052264"/>
                </a:solidFill>
                <a:latin typeface="+mn-lt"/>
                <a:cs typeface="Arial" pitchFamily="34" charset="0"/>
              </a:defRPr>
            </a:lvl3pPr>
            <a:lvl4pPr>
              <a:defRPr sz="1800">
                <a:solidFill>
                  <a:srgbClr val="052264"/>
                </a:solidFill>
                <a:latin typeface="+mn-lt"/>
                <a:cs typeface="Arial" pitchFamily="34" charset="0"/>
              </a:defRPr>
            </a:lvl4pPr>
            <a:lvl5pPr>
              <a:defRPr sz="1800">
                <a:solidFill>
                  <a:srgbClr val="052264"/>
                </a:solidFill>
                <a:latin typeface="+mn-lt"/>
                <a:cs typeface="Arial"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572000" y="836712"/>
            <a:ext cx="4104456" cy="5112568"/>
          </a:xfrm>
          <a:prstGeom prst="rect">
            <a:avLst/>
          </a:prstGeom>
        </p:spPr>
        <p:txBody>
          <a:bodyPr/>
          <a:lstStyle>
            <a:lvl1pPr>
              <a:buFont typeface="Wingdings" pitchFamily="2" charset="2"/>
              <a:buChar char="§"/>
              <a:defRPr sz="2400">
                <a:solidFill>
                  <a:srgbClr val="052264"/>
                </a:solidFill>
                <a:latin typeface="+mn-lt"/>
                <a:cs typeface="Arial" pitchFamily="34" charset="0"/>
              </a:defRPr>
            </a:lvl1pPr>
            <a:lvl2pPr>
              <a:defRPr sz="2400">
                <a:solidFill>
                  <a:srgbClr val="052264"/>
                </a:solidFill>
                <a:latin typeface="+mn-lt"/>
                <a:cs typeface="Arial" pitchFamily="34" charset="0"/>
              </a:defRPr>
            </a:lvl2pPr>
            <a:lvl3pPr>
              <a:defRPr sz="2000">
                <a:solidFill>
                  <a:srgbClr val="052264"/>
                </a:solidFill>
                <a:latin typeface="+mn-lt"/>
                <a:cs typeface="Arial" pitchFamily="34" charset="0"/>
              </a:defRPr>
            </a:lvl3pPr>
            <a:lvl4pPr>
              <a:defRPr sz="1800">
                <a:solidFill>
                  <a:srgbClr val="052264"/>
                </a:solidFill>
                <a:latin typeface="+mn-lt"/>
                <a:cs typeface="Arial" pitchFamily="34" charset="0"/>
              </a:defRPr>
            </a:lvl4pPr>
            <a:lvl5pPr>
              <a:defRPr sz="1800">
                <a:solidFill>
                  <a:srgbClr val="052264"/>
                </a:solidFill>
                <a:latin typeface="+mn-lt"/>
                <a:cs typeface="Arial"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lide Number Placeholder 11">
            <a:extLst>
              <a:ext uri="{FF2B5EF4-FFF2-40B4-BE49-F238E27FC236}">
                <a16:creationId xmlns:a16="http://schemas.microsoft.com/office/drawing/2014/main" id="{D1650E27-88E2-2CFF-F1F7-D74182D65D72}"/>
              </a:ext>
            </a:extLst>
          </p:cNvPr>
          <p:cNvSpPr>
            <a:spLocks noGrp="1"/>
          </p:cNvSpPr>
          <p:nvPr>
            <p:ph type="sldNum" sz="quarter" idx="10"/>
          </p:nvPr>
        </p:nvSpPr>
        <p:spPr/>
        <p:txBody>
          <a:bodyPr/>
          <a:lstStyle>
            <a:lvl1pPr>
              <a:defRPr/>
            </a:lvl1pPr>
          </a:lstStyle>
          <a:p>
            <a:pPr>
              <a:defRPr/>
            </a:pPr>
            <a:fld id="{2D87D449-7963-4AA7-A545-49367BB18CB1}" type="slidenum">
              <a:rPr lang="en-GB" altLang="en-US"/>
              <a:pPr>
                <a:defRPr/>
              </a:pPr>
              <a:t>‹#›</a:t>
            </a:fld>
            <a:endParaRPr lang="en-GB" altLang="en-US"/>
          </a:p>
        </p:txBody>
      </p:sp>
    </p:spTree>
    <p:extLst>
      <p:ext uri="{BB962C8B-B14F-4D97-AF65-F5344CB8AC3E}">
        <p14:creationId xmlns:p14="http://schemas.microsoft.com/office/powerpoint/2010/main" val="1781894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80920" cy="504056"/>
          </a:xfrm>
        </p:spPr>
        <p:txBody>
          <a:bodyPr/>
          <a:lstStyle>
            <a:lvl1pPr>
              <a:defRPr/>
            </a:lvl1pPr>
          </a:lstStyle>
          <a:p>
            <a:r>
              <a:rPr lang="en-US" dirty="0"/>
              <a:t>Click to edit Master title style</a:t>
            </a:r>
            <a:endParaRPr lang="en-GB" dirty="0"/>
          </a:p>
        </p:txBody>
      </p:sp>
      <p:sp>
        <p:nvSpPr>
          <p:cNvPr id="3" name="Text Placeholder 2"/>
          <p:cNvSpPr>
            <a:spLocks noGrp="1"/>
          </p:cNvSpPr>
          <p:nvPr>
            <p:ph type="body" idx="1"/>
          </p:nvPr>
        </p:nvSpPr>
        <p:spPr>
          <a:xfrm>
            <a:off x="395536" y="836712"/>
            <a:ext cx="4040188" cy="597743"/>
          </a:xfrm>
          <a:prstGeom prst="rect">
            <a:avLst/>
          </a:prstGeom>
        </p:spPr>
        <p:txBody>
          <a:bodyPr anchor="b"/>
          <a:lstStyle>
            <a:lvl1pPr marL="0" indent="0">
              <a:buNone/>
              <a:defRPr sz="2000" b="1">
                <a:solidFill>
                  <a:srgbClr val="052264"/>
                </a:solidFill>
                <a:latin typeface="+mn-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95536" y="1412776"/>
            <a:ext cx="4040188" cy="4536503"/>
          </a:xfrm>
          <a:prstGeom prst="rect">
            <a:avLst/>
          </a:prstGeom>
        </p:spPr>
        <p:txBody>
          <a:bodyPr/>
          <a:lstStyle>
            <a:lvl1pPr>
              <a:buFont typeface="Wingdings" pitchFamily="2" charset="2"/>
              <a:buChar char="§"/>
              <a:defRPr sz="2400">
                <a:solidFill>
                  <a:srgbClr val="052264"/>
                </a:solidFill>
                <a:latin typeface="+mn-lt"/>
                <a:cs typeface="Arial" pitchFamily="34" charset="0"/>
              </a:defRPr>
            </a:lvl1pPr>
            <a:lvl2pPr>
              <a:defRPr sz="2000">
                <a:solidFill>
                  <a:srgbClr val="052264"/>
                </a:solidFill>
                <a:latin typeface="+mn-lt"/>
                <a:cs typeface="Arial" pitchFamily="34" charset="0"/>
              </a:defRPr>
            </a:lvl2pPr>
            <a:lvl3pPr>
              <a:defRPr sz="1800">
                <a:solidFill>
                  <a:srgbClr val="052264"/>
                </a:solidFill>
                <a:latin typeface="+mn-lt"/>
                <a:cs typeface="Arial" pitchFamily="34" charset="0"/>
              </a:defRPr>
            </a:lvl3pPr>
            <a:lvl4pPr>
              <a:defRPr sz="1600">
                <a:solidFill>
                  <a:srgbClr val="052264"/>
                </a:solidFill>
                <a:latin typeface="+mn-lt"/>
                <a:cs typeface="Arial" pitchFamily="34" charset="0"/>
              </a:defRPr>
            </a:lvl4pPr>
            <a:lvl5pPr>
              <a:defRPr sz="1600">
                <a:solidFill>
                  <a:srgbClr val="052264"/>
                </a:solidFill>
                <a:latin typeface="+mn-lt"/>
                <a:cs typeface="Arial"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572000" y="858391"/>
            <a:ext cx="4104456" cy="567754"/>
          </a:xfrm>
          <a:prstGeom prst="rect">
            <a:avLst/>
          </a:prstGeom>
        </p:spPr>
        <p:txBody>
          <a:bodyPr anchor="b"/>
          <a:lstStyle>
            <a:lvl1pPr marL="0" indent="0">
              <a:buNone/>
              <a:defRPr sz="2000" b="1">
                <a:solidFill>
                  <a:srgbClr val="052264"/>
                </a:solidFill>
                <a:latin typeface="+mn-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1412776"/>
            <a:ext cx="4104456" cy="4536503"/>
          </a:xfrm>
          <a:prstGeom prst="rect">
            <a:avLst/>
          </a:prstGeom>
        </p:spPr>
        <p:txBody>
          <a:bodyPr/>
          <a:lstStyle>
            <a:lvl1pPr>
              <a:buFont typeface="Wingdings" pitchFamily="2" charset="2"/>
              <a:buChar char="§"/>
              <a:defRPr sz="2400">
                <a:solidFill>
                  <a:srgbClr val="052264"/>
                </a:solidFill>
                <a:latin typeface="+mn-lt"/>
                <a:cs typeface="Arial" pitchFamily="34" charset="0"/>
              </a:defRPr>
            </a:lvl1pPr>
            <a:lvl2pPr>
              <a:defRPr sz="2000">
                <a:solidFill>
                  <a:srgbClr val="052264"/>
                </a:solidFill>
                <a:latin typeface="+mn-lt"/>
                <a:cs typeface="Arial" pitchFamily="34" charset="0"/>
              </a:defRPr>
            </a:lvl2pPr>
            <a:lvl3pPr>
              <a:defRPr sz="1800">
                <a:solidFill>
                  <a:srgbClr val="052264"/>
                </a:solidFill>
                <a:latin typeface="+mn-lt"/>
                <a:cs typeface="Arial" pitchFamily="34" charset="0"/>
              </a:defRPr>
            </a:lvl3pPr>
            <a:lvl4pPr>
              <a:defRPr sz="1600">
                <a:solidFill>
                  <a:srgbClr val="052264"/>
                </a:solidFill>
                <a:latin typeface="+mn-lt"/>
                <a:cs typeface="Arial" pitchFamily="34" charset="0"/>
              </a:defRPr>
            </a:lvl4pPr>
            <a:lvl5pPr>
              <a:defRPr sz="1600">
                <a:solidFill>
                  <a:srgbClr val="052264"/>
                </a:solidFill>
                <a:latin typeface="+mn-lt"/>
                <a:cs typeface="Arial"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11">
            <a:extLst>
              <a:ext uri="{FF2B5EF4-FFF2-40B4-BE49-F238E27FC236}">
                <a16:creationId xmlns:a16="http://schemas.microsoft.com/office/drawing/2014/main" id="{85775396-8361-6E35-2B65-66286AF1C991}"/>
              </a:ext>
            </a:extLst>
          </p:cNvPr>
          <p:cNvSpPr>
            <a:spLocks noGrp="1"/>
          </p:cNvSpPr>
          <p:nvPr>
            <p:ph type="sldNum" sz="quarter" idx="10"/>
          </p:nvPr>
        </p:nvSpPr>
        <p:spPr/>
        <p:txBody>
          <a:bodyPr/>
          <a:lstStyle>
            <a:lvl1pPr>
              <a:defRPr/>
            </a:lvl1pPr>
          </a:lstStyle>
          <a:p>
            <a:pPr>
              <a:defRPr/>
            </a:pPr>
            <a:fld id="{EED436E9-B003-49E6-988E-0A1D7D5DDC6E}" type="slidenum">
              <a:rPr lang="en-GB" altLang="en-US"/>
              <a:pPr>
                <a:defRPr/>
              </a:pPr>
              <a:t>‹#›</a:t>
            </a:fld>
            <a:endParaRPr lang="en-GB" altLang="en-US"/>
          </a:p>
        </p:txBody>
      </p:sp>
    </p:spTree>
    <p:extLst>
      <p:ext uri="{BB962C8B-B14F-4D97-AF65-F5344CB8AC3E}">
        <p14:creationId xmlns:p14="http://schemas.microsoft.com/office/powerpoint/2010/main" val="328703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504056"/>
          </a:xfrm>
        </p:spPr>
        <p:txBody>
          <a:bodyPr/>
          <a:lstStyle/>
          <a:p>
            <a:r>
              <a:rPr lang="en-US" dirty="0"/>
              <a:t>Click to edit Master title style</a:t>
            </a:r>
            <a:endParaRPr lang="en-GB" dirty="0"/>
          </a:p>
        </p:txBody>
      </p:sp>
      <p:sp>
        <p:nvSpPr>
          <p:cNvPr id="3" name="Slide Number Placeholder 11">
            <a:extLst>
              <a:ext uri="{FF2B5EF4-FFF2-40B4-BE49-F238E27FC236}">
                <a16:creationId xmlns:a16="http://schemas.microsoft.com/office/drawing/2014/main" id="{45BE7244-1669-5E7E-66E0-718F7C0232DE}"/>
              </a:ext>
            </a:extLst>
          </p:cNvPr>
          <p:cNvSpPr>
            <a:spLocks noGrp="1"/>
          </p:cNvSpPr>
          <p:nvPr>
            <p:ph type="sldNum" sz="quarter" idx="10"/>
          </p:nvPr>
        </p:nvSpPr>
        <p:spPr/>
        <p:txBody>
          <a:bodyPr/>
          <a:lstStyle>
            <a:lvl1pPr>
              <a:defRPr/>
            </a:lvl1pPr>
          </a:lstStyle>
          <a:p>
            <a:pPr>
              <a:defRPr/>
            </a:pPr>
            <a:fld id="{6FB0B315-AECF-499A-B4BC-351D9D467BA4}" type="slidenum">
              <a:rPr lang="en-GB" altLang="en-US"/>
              <a:pPr>
                <a:defRPr/>
              </a:pPr>
              <a:t>‹#›</a:t>
            </a:fld>
            <a:endParaRPr lang="en-GB" altLang="en-US"/>
          </a:p>
        </p:txBody>
      </p:sp>
    </p:spTree>
    <p:extLst>
      <p:ext uri="{BB962C8B-B14F-4D97-AF65-F5344CB8AC3E}">
        <p14:creationId xmlns:p14="http://schemas.microsoft.com/office/powerpoint/2010/main" val="21653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1">
            <a:extLst>
              <a:ext uri="{FF2B5EF4-FFF2-40B4-BE49-F238E27FC236}">
                <a16:creationId xmlns:a16="http://schemas.microsoft.com/office/drawing/2014/main" id="{69C0B292-5560-1D5A-806D-1AF1AF076362}"/>
              </a:ext>
            </a:extLst>
          </p:cNvPr>
          <p:cNvSpPr>
            <a:spLocks noGrp="1"/>
          </p:cNvSpPr>
          <p:nvPr>
            <p:ph type="sldNum" sz="quarter" idx="10"/>
          </p:nvPr>
        </p:nvSpPr>
        <p:spPr/>
        <p:txBody>
          <a:bodyPr/>
          <a:lstStyle>
            <a:lvl1pPr>
              <a:defRPr/>
            </a:lvl1pPr>
          </a:lstStyle>
          <a:p>
            <a:pPr>
              <a:defRPr/>
            </a:pPr>
            <a:fld id="{91B0B06C-BB2A-4BF6-A204-F62EA96E185C}" type="slidenum">
              <a:rPr lang="en-GB" altLang="en-US"/>
              <a:pPr>
                <a:defRPr/>
              </a:pPr>
              <a:t>‹#›</a:t>
            </a:fld>
            <a:endParaRPr lang="en-GB" altLang="en-US"/>
          </a:p>
        </p:txBody>
      </p:sp>
    </p:spTree>
    <p:extLst>
      <p:ext uri="{BB962C8B-B14F-4D97-AF65-F5344CB8AC3E}">
        <p14:creationId xmlns:p14="http://schemas.microsoft.com/office/powerpoint/2010/main" val="3369166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3888" y="836712"/>
            <a:ext cx="5111750" cy="5112567"/>
          </a:xfrm>
          <a:prstGeom prst="rect">
            <a:avLst/>
          </a:prstGeom>
        </p:spPr>
        <p:txBody>
          <a:bodyPr/>
          <a:lstStyle>
            <a:lvl1pPr>
              <a:buFont typeface="Wingdings" pitchFamily="2" charset="2"/>
              <a:buChar char="§"/>
              <a:defRPr sz="2400">
                <a:solidFill>
                  <a:srgbClr val="052264"/>
                </a:solidFill>
                <a:latin typeface="+mn-lt"/>
                <a:cs typeface="Arial" pitchFamily="34" charset="0"/>
              </a:defRPr>
            </a:lvl1pPr>
            <a:lvl2pPr>
              <a:defRPr sz="2400">
                <a:solidFill>
                  <a:srgbClr val="052264"/>
                </a:solidFill>
                <a:latin typeface="+mn-lt"/>
                <a:cs typeface="Arial" pitchFamily="34" charset="0"/>
              </a:defRPr>
            </a:lvl2pPr>
            <a:lvl3pPr>
              <a:defRPr sz="2400">
                <a:solidFill>
                  <a:srgbClr val="052264"/>
                </a:solidFill>
                <a:latin typeface="+mn-lt"/>
                <a:cs typeface="Arial" pitchFamily="34" charset="0"/>
              </a:defRPr>
            </a:lvl3pPr>
            <a:lvl4pPr>
              <a:defRPr sz="2000">
                <a:solidFill>
                  <a:srgbClr val="052264"/>
                </a:solidFill>
                <a:latin typeface="+mn-lt"/>
                <a:cs typeface="Arial" pitchFamily="34" charset="0"/>
              </a:defRPr>
            </a:lvl4pPr>
            <a:lvl5pPr>
              <a:defRPr sz="2000">
                <a:solidFill>
                  <a:srgbClr val="052264"/>
                </a:solidFill>
                <a:latin typeface="+mn-lt"/>
                <a:cs typeface="Arial"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395536" y="836712"/>
            <a:ext cx="3008313" cy="5112568"/>
          </a:xfrm>
          <a:prstGeom prst="rect">
            <a:avLst/>
          </a:prstGeom>
        </p:spPr>
        <p:txBody>
          <a:bodyPr/>
          <a:lstStyle>
            <a:lvl1pPr marL="0" indent="0">
              <a:buNone/>
              <a:defRPr sz="1400">
                <a:solidFill>
                  <a:srgbClr val="052264"/>
                </a:solidFill>
                <a:latin typeface="+mn-lt"/>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Title 1"/>
          <p:cNvSpPr>
            <a:spLocks noGrp="1"/>
          </p:cNvSpPr>
          <p:nvPr>
            <p:ph type="title"/>
          </p:nvPr>
        </p:nvSpPr>
        <p:spPr>
          <a:xfrm>
            <a:off x="395536" y="188640"/>
            <a:ext cx="8229600" cy="504056"/>
          </a:xfrm>
        </p:spPr>
        <p:txBody>
          <a:bodyPr/>
          <a:lstStyle/>
          <a:p>
            <a:r>
              <a:rPr lang="en-US" dirty="0"/>
              <a:t>Click to edit Master title style</a:t>
            </a:r>
            <a:endParaRPr lang="en-GB" dirty="0"/>
          </a:p>
        </p:txBody>
      </p:sp>
      <p:sp>
        <p:nvSpPr>
          <p:cNvPr id="2" name="Slide Number Placeholder 11">
            <a:extLst>
              <a:ext uri="{FF2B5EF4-FFF2-40B4-BE49-F238E27FC236}">
                <a16:creationId xmlns:a16="http://schemas.microsoft.com/office/drawing/2014/main" id="{BBE5EA11-A62B-8DAF-1658-F0FA8C3604C3}"/>
              </a:ext>
            </a:extLst>
          </p:cNvPr>
          <p:cNvSpPr>
            <a:spLocks noGrp="1"/>
          </p:cNvSpPr>
          <p:nvPr>
            <p:ph type="sldNum" sz="quarter" idx="10"/>
          </p:nvPr>
        </p:nvSpPr>
        <p:spPr/>
        <p:txBody>
          <a:bodyPr/>
          <a:lstStyle>
            <a:lvl1pPr>
              <a:defRPr/>
            </a:lvl1pPr>
          </a:lstStyle>
          <a:p>
            <a:pPr>
              <a:defRPr/>
            </a:pPr>
            <a:fld id="{49BF7560-0B7A-47F3-99B6-5273928C7F69}" type="slidenum">
              <a:rPr lang="en-GB" altLang="en-US"/>
              <a:pPr>
                <a:defRPr/>
              </a:pPr>
              <a:t>‹#›</a:t>
            </a:fld>
            <a:endParaRPr lang="en-GB" altLang="en-US"/>
          </a:p>
        </p:txBody>
      </p:sp>
    </p:spTree>
    <p:extLst>
      <p:ext uri="{BB962C8B-B14F-4D97-AF65-F5344CB8AC3E}">
        <p14:creationId xmlns:p14="http://schemas.microsoft.com/office/powerpoint/2010/main" val="286722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A8238D2-34FB-1D50-949A-30A134198C7B}"/>
              </a:ext>
            </a:extLst>
          </p:cNvPr>
          <p:cNvSpPr>
            <a:spLocks noGrp="1"/>
          </p:cNvSpPr>
          <p:nvPr>
            <p:ph type="title"/>
          </p:nvPr>
        </p:nvSpPr>
        <p:spPr bwMode="auto">
          <a:xfrm>
            <a:off x="395288" y="188913"/>
            <a:ext cx="82804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B6F71A9C-A173-74D1-F475-2A4757E0A88D}"/>
              </a:ext>
            </a:extLst>
          </p:cNvPr>
          <p:cNvSpPr>
            <a:spLocks noGrp="1"/>
          </p:cNvSpPr>
          <p:nvPr/>
        </p:nvSpPr>
        <p:spPr bwMode="auto">
          <a:xfrm>
            <a:off x="395288" y="1268413"/>
            <a:ext cx="8280400" cy="4321175"/>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altLang="en-US" sz="4000" b="1">
              <a:solidFill>
                <a:srgbClr val="052264"/>
              </a:solidFill>
            </a:endParaRPr>
          </a:p>
        </p:txBody>
      </p:sp>
      <p:sp>
        <p:nvSpPr>
          <p:cNvPr id="1028" name="Text Placeholder 2">
            <a:extLst>
              <a:ext uri="{FF2B5EF4-FFF2-40B4-BE49-F238E27FC236}">
                <a16:creationId xmlns:a16="http://schemas.microsoft.com/office/drawing/2014/main" id="{5DD85F0A-F876-6B34-CAE4-A7165BBF81DB}"/>
              </a:ext>
            </a:extLst>
          </p:cNvPr>
          <p:cNvSpPr>
            <a:spLocks noGrp="1"/>
          </p:cNvSpPr>
          <p:nvPr/>
        </p:nvSpPr>
        <p:spPr bwMode="auto">
          <a:xfrm>
            <a:off x="395288" y="1268413"/>
            <a:ext cx="8280400" cy="4321175"/>
          </a:xfrm>
          <a:prstGeom prst="rect">
            <a:avLst/>
          </a:prstGeom>
          <a:noFill/>
          <a:ln>
            <a:noFill/>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altLang="en-US" sz="4000" b="1">
              <a:solidFill>
                <a:srgbClr val="052264"/>
              </a:solidFill>
            </a:endParaRPr>
          </a:p>
        </p:txBody>
      </p:sp>
      <p:sp>
        <p:nvSpPr>
          <p:cNvPr id="1029" name="Text Placeholder 5">
            <a:extLst>
              <a:ext uri="{FF2B5EF4-FFF2-40B4-BE49-F238E27FC236}">
                <a16:creationId xmlns:a16="http://schemas.microsoft.com/office/drawing/2014/main" id="{234A237B-34C5-711A-4B62-D49E8B5ADC40}"/>
              </a:ext>
            </a:extLst>
          </p:cNvPr>
          <p:cNvSpPr>
            <a:spLocks noGrp="1"/>
          </p:cNvSpPr>
          <p:nvPr>
            <p:ph type="body" idx="1"/>
          </p:nvPr>
        </p:nvSpPr>
        <p:spPr bwMode="auto">
          <a:xfrm>
            <a:off x="395288" y="836613"/>
            <a:ext cx="8301037"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cxnSp>
        <p:nvCxnSpPr>
          <p:cNvPr id="8" name="Straight Connector 7">
            <a:extLst>
              <a:ext uri="{FF2B5EF4-FFF2-40B4-BE49-F238E27FC236}">
                <a16:creationId xmlns:a16="http://schemas.microsoft.com/office/drawing/2014/main" id="{41F4448D-4294-51BE-55AF-3FE91572D585}"/>
              </a:ext>
            </a:extLst>
          </p:cNvPr>
          <p:cNvCxnSpPr/>
          <p:nvPr userDrawn="1"/>
        </p:nvCxnSpPr>
        <p:spPr>
          <a:xfrm>
            <a:off x="179388" y="765175"/>
            <a:ext cx="8713787" cy="0"/>
          </a:xfrm>
          <a:prstGeom prst="line">
            <a:avLst/>
          </a:prstGeom>
          <a:ln w="19050">
            <a:solidFill>
              <a:srgbClr val="05226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C3783BD-74C1-D139-36A3-A9A31F120EB9}"/>
              </a:ext>
            </a:extLst>
          </p:cNvPr>
          <p:cNvCxnSpPr/>
          <p:nvPr userDrawn="1"/>
        </p:nvCxnSpPr>
        <p:spPr>
          <a:xfrm>
            <a:off x="179388" y="6092825"/>
            <a:ext cx="8713787" cy="0"/>
          </a:xfrm>
          <a:prstGeom prst="line">
            <a:avLst/>
          </a:prstGeom>
          <a:ln w="22225">
            <a:solidFill>
              <a:srgbClr val="052264"/>
            </a:solidFill>
          </a:ln>
        </p:spPr>
        <p:style>
          <a:lnRef idx="1">
            <a:schemeClr val="accent1"/>
          </a:lnRef>
          <a:fillRef idx="0">
            <a:schemeClr val="accent1"/>
          </a:fillRef>
          <a:effectRef idx="0">
            <a:schemeClr val="accent1"/>
          </a:effectRef>
          <a:fontRef idx="minor">
            <a:schemeClr val="tx1"/>
          </a:fontRef>
        </p:style>
      </p:cxnSp>
      <p:pic>
        <p:nvPicPr>
          <p:cNvPr id="1032" name="Picture 10" descr="C:\Users\joconnor\Desktop\Values logo\Untitled-5.2.jpg">
            <a:extLst>
              <a:ext uri="{FF2B5EF4-FFF2-40B4-BE49-F238E27FC236}">
                <a16:creationId xmlns:a16="http://schemas.microsoft.com/office/drawing/2014/main" id="{989417D5-2F0C-2590-51FB-C62C30C7A23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175" y="6021388"/>
            <a:ext cx="91440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1">
            <a:extLst>
              <a:ext uri="{FF2B5EF4-FFF2-40B4-BE49-F238E27FC236}">
                <a16:creationId xmlns:a16="http://schemas.microsoft.com/office/drawing/2014/main" id="{365A9659-A060-D8CA-AF7F-99880DF0CE5A}"/>
              </a:ext>
            </a:extLst>
          </p:cNvPr>
          <p:cNvSpPr>
            <a:spLocks noGrp="1"/>
          </p:cNvSpPr>
          <p:nvPr>
            <p:ph type="sldNum" sz="quarter" idx="4"/>
          </p:nvPr>
        </p:nvSpPr>
        <p:spPr>
          <a:xfrm>
            <a:off x="6804025" y="611822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100">
                <a:solidFill>
                  <a:srgbClr val="052264"/>
                </a:solidFill>
                <a:latin typeface="Calibri" panose="020F0502020204030204" pitchFamily="34" charset="0"/>
              </a:defRPr>
            </a:lvl1pPr>
          </a:lstStyle>
          <a:p>
            <a:pPr>
              <a:defRPr/>
            </a:pPr>
            <a:fld id="{217AC482-6A86-456E-93AC-2ACF23889921}"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056" r:id="rId1"/>
    <p:sldLayoutId id="2147484057" r:id="rId2"/>
    <p:sldLayoutId id="2147484050" r:id="rId3"/>
    <p:sldLayoutId id="2147484051" r:id="rId4"/>
    <p:sldLayoutId id="2147484052" r:id="rId5"/>
    <p:sldLayoutId id="2147484053" r:id="rId6"/>
    <p:sldLayoutId id="2147484054" r:id="rId7"/>
    <p:sldLayoutId id="2147484055" r:id="rId8"/>
  </p:sldLayoutIdLst>
  <p:hf hdr="0" ftr="0" dt="0"/>
  <p:txStyles>
    <p:titleStyle>
      <a:lvl1pPr algn="l" rtl="0" eaLnBrk="0" fontAlgn="base" hangingPunct="0">
        <a:spcBef>
          <a:spcPct val="0"/>
        </a:spcBef>
        <a:spcAft>
          <a:spcPct val="0"/>
        </a:spcAft>
        <a:defRPr sz="3200" b="1" kern="1200">
          <a:solidFill>
            <a:srgbClr val="052264"/>
          </a:solidFill>
          <a:latin typeface="+mn-lt"/>
          <a:ea typeface="+mj-ea"/>
          <a:cs typeface="Arial" pitchFamily="34" charset="0"/>
        </a:defRPr>
      </a:lvl1pPr>
      <a:lvl2pPr algn="l" rtl="0" eaLnBrk="0" fontAlgn="base" hangingPunct="0">
        <a:spcBef>
          <a:spcPct val="0"/>
        </a:spcBef>
        <a:spcAft>
          <a:spcPct val="0"/>
        </a:spcAft>
        <a:defRPr sz="3200" b="1">
          <a:solidFill>
            <a:srgbClr val="052264"/>
          </a:solidFill>
          <a:latin typeface="Calibri" pitchFamily="34" charset="0"/>
          <a:cs typeface="Arial" charset="0"/>
        </a:defRPr>
      </a:lvl2pPr>
      <a:lvl3pPr algn="l" rtl="0" eaLnBrk="0" fontAlgn="base" hangingPunct="0">
        <a:spcBef>
          <a:spcPct val="0"/>
        </a:spcBef>
        <a:spcAft>
          <a:spcPct val="0"/>
        </a:spcAft>
        <a:defRPr sz="3200" b="1">
          <a:solidFill>
            <a:srgbClr val="052264"/>
          </a:solidFill>
          <a:latin typeface="Calibri" pitchFamily="34" charset="0"/>
          <a:cs typeface="Arial" charset="0"/>
        </a:defRPr>
      </a:lvl3pPr>
      <a:lvl4pPr algn="l" rtl="0" eaLnBrk="0" fontAlgn="base" hangingPunct="0">
        <a:spcBef>
          <a:spcPct val="0"/>
        </a:spcBef>
        <a:spcAft>
          <a:spcPct val="0"/>
        </a:spcAft>
        <a:defRPr sz="3200" b="1">
          <a:solidFill>
            <a:srgbClr val="052264"/>
          </a:solidFill>
          <a:latin typeface="Calibri" pitchFamily="34" charset="0"/>
          <a:cs typeface="Arial" charset="0"/>
        </a:defRPr>
      </a:lvl4pPr>
      <a:lvl5pPr algn="l" rtl="0" eaLnBrk="0" fontAlgn="base" hangingPunct="0">
        <a:spcBef>
          <a:spcPct val="0"/>
        </a:spcBef>
        <a:spcAft>
          <a:spcPct val="0"/>
        </a:spcAft>
        <a:defRPr sz="3200" b="1">
          <a:solidFill>
            <a:srgbClr val="052264"/>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2400" kern="1200">
          <a:solidFill>
            <a:srgbClr val="052264"/>
          </a:solidFill>
          <a:latin typeface="+mn-lt"/>
          <a:ea typeface="+mn-ea"/>
          <a:cs typeface="Arial"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052264"/>
          </a:solidFill>
          <a:latin typeface="+mn-lt"/>
          <a:ea typeface="+mn-ea"/>
          <a:cs typeface="Arial"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52264"/>
          </a:solidFill>
          <a:latin typeface="+mn-lt"/>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52264"/>
          </a:solidFill>
          <a:latin typeface="+mn-lt"/>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52264"/>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apply.cloudforedu.org.uk/ofsm/link2ic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schooloffice@baconscollege.co.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534B3BD-0697-2FAC-0F66-CE2A1159EEB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729CE6-414F-460D-9CD5-EAF67FDF44FE}" type="slidenum">
              <a:rPr lang="en-GB" altLang="en-US" smtClean="0">
                <a:solidFill>
                  <a:srgbClr val="052264"/>
                </a:solidFill>
                <a:latin typeface="Calibri" panose="020F0502020204030204" pitchFamily="34" charset="0"/>
              </a:rPr>
              <a:pPr/>
              <a:t>1</a:t>
            </a:fld>
            <a:endParaRPr lang="en-GB" altLang="en-US">
              <a:solidFill>
                <a:srgbClr val="052264"/>
              </a:solidFill>
              <a:latin typeface="Calibri" panose="020F0502020204030204" pitchFamily="34" charset="0"/>
            </a:endParaRPr>
          </a:p>
        </p:txBody>
      </p:sp>
      <p:sp>
        <p:nvSpPr>
          <p:cNvPr id="6148" name="Title 1">
            <a:extLst>
              <a:ext uri="{FF2B5EF4-FFF2-40B4-BE49-F238E27FC236}">
                <a16:creationId xmlns:a16="http://schemas.microsoft.com/office/drawing/2014/main" id="{41C1171A-1DF2-9714-80D6-94E182C70843}"/>
              </a:ext>
            </a:extLst>
          </p:cNvPr>
          <p:cNvSpPr>
            <a:spLocks noGrp="1"/>
          </p:cNvSpPr>
          <p:nvPr>
            <p:ph type="title"/>
          </p:nvPr>
        </p:nvSpPr>
        <p:spPr>
          <a:xfrm>
            <a:off x="323528" y="1052736"/>
            <a:ext cx="8280400" cy="503238"/>
          </a:xfrm>
        </p:spPr>
        <p:txBody>
          <a:bodyPr/>
          <a:lstStyle/>
          <a:p>
            <a:pPr algn="ctr"/>
            <a:br>
              <a:rPr lang="en-GB" altLang="en-US" dirty="0"/>
            </a:br>
            <a:endParaRPr lang="en-GB" altLang="en-US" dirty="0"/>
          </a:p>
        </p:txBody>
      </p:sp>
      <p:sp>
        <p:nvSpPr>
          <p:cNvPr id="3" name="TextBox 2">
            <a:extLst>
              <a:ext uri="{FF2B5EF4-FFF2-40B4-BE49-F238E27FC236}">
                <a16:creationId xmlns:a16="http://schemas.microsoft.com/office/drawing/2014/main" id="{1AD5C56D-AB28-7EC5-6129-70EA2C76D76D}"/>
              </a:ext>
            </a:extLst>
          </p:cNvPr>
          <p:cNvSpPr txBox="1"/>
          <p:nvPr/>
        </p:nvSpPr>
        <p:spPr>
          <a:xfrm>
            <a:off x="1655416" y="113040"/>
            <a:ext cx="5616624" cy="707886"/>
          </a:xfrm>
          <a:prstGeom prst="rect">
            <a:avLst/>
          </a:prstGeom>
          <a:noFill/>
        </p:spPr>
        <p:txBody>
          <a:bodyPr wrap="square" rtlCol="0">
            <a:spAutoFit/>
          </a:bodyPr>
          <a:lstStyle/>
          <a:p>
            <a:pPr algn="ctr"/>
            <a:r>
              <a:rPr lang="en-GB" sz="2000" b="1" dirty="0">
                <a:solidFill>
                  <a:srgbClr val="052264"/>
                </a:solidFill>
              </a:rPr>
              <a:t>Free School Meals</a:t>
            </a:r>
          </a:p>
          <a:p>
            <a:pPr algn="ctr"/>
            <a:r>
              <a:rPr lang="en-GB" sz="2000" b="1" dirty="0">
                <a:solidFill>
                  <a:srgbClr val="052264"/>
                </a:solidFill>
              </a:rPr>
              <a:t>Targeted Vs Expanded </a:t>
            </a:r>
          </a:p>
        </p:txBody>
      </p:sp>
      <p:sp>
        <p:nvSpPr>
          <p:cNvPr id="4" name="TextBox 3">
            <a:extLst>
              <a:ext uri="{FF2B5EF4-FFF2-40B4-BE49-F238E27FC236}">
                <a16:creationId xmlns:a16="http://schemas.microsoft.com/office/drawing/2014/main" id="{800FD95D-02C7-31D9-429A-CD72D9920152}"/>
              </a:ext>
            </a:extLst>
          </p:cNvPr>
          <p:cNvSpPr txBox="1"/>
          <p:nvPr/>
        </p:nvSpPr>
        <p:spPr>
          <a:xfrm>
            <a:off x="179512" y="908720"/>
            <a:ext cx="8713663" cy="5339923"/>
          </a:xfrm>
          <a:prstGeom prst="rect">
            <a:avLst/>
          </a:prstGeom>
          <a:noFill/>
        </p:spPr>
        <p:txBody>
          <a:bodyPr wrap="square" rtlCol="0">
            <a:spAutoFit/>
          </a:bodyPr>
          <a:lstStyle/>
          <a:p>
            <a:r>
              <a:rPr lang="en-GB" b="1" dirty="0">
                <a:solidFill>
                  <a:srgbClr val="052264"/>
                </a:solidFill>
              </a:rPr>
              <a:t>Targeted FSM</a:t>
            </a:r>
          </a:p>
          <a:p>
            <a:endParaRPr lang="en-GB" sz="1100" dirty="0">
              <a:solidFill>
                <a:srgbClr val="052264"/>
              </a:solidFill>
            </a:endParaRPr>
          </a:p>
          <a:p>
            <a:pPr algn="l" fontAlgn="base"/>
            <a:r>
              <a:rPr lang="en-GB" sz="1200" b="0" i="0" dirty="0">
                <a:solidFill>
                  <a:srgbClr val="212529"/>
                </a:solidFill>
                <a:effectLst/>
              </a:rPr>
              <a:t>Your child may be able to get Free School Meals if you receive any of the following benefits:</a:t>
            </a:r>
          </a:p>
          <a:p>
            <a:pPr algn="l" fontAlgn="base">
              <a:buFont typeface="Arial" panose="020B0604020202020204" pitchFamily="34" charset="0"/>
              <a:buChar char="•"/>
            </a:pPr>
            <a:r>
              <a:rPr lang="en-GB" sz="1200" b="0" i="0" dirty="0">
                <a:solidFill>
                  <a:srgbClr val="212529"/>
                </a:solidFill>
                <a:effectLst/>
              </a:rPr>
              <a:t>Income Support</a:t>
            </a:r>
          </a:p>
          <a:p>
            <a:pPr algn="l" fontAlgn="base">
              <a:buFont typeface="Arial" panose="020B0604020202020204" pitchFamily="34" charset="0"/>
              <a:buChar char="•"/>
            </a:pPr>
            <a:r>
              <a:rPr lang="en-GB" sz="1200" b="0" i="0" dirty="0">
                <a:solidFill>
                  <a:srgbClr val="212529"/>
                </a:solidFill>
                <a:effectLst/>
              </a:rPr>
              <a:t>Income-based Jobseeker’s Allowance (JSA)</a:t>
            </a:r>
          </a:p>
          <a:p>
            <a:pPr algn="l" fontAlgn="base">
              <a:buFont typeface="Arial" panose="020B0604020202020204" pitchFamily="34" charset="0"/>
              <a:buChar char="•"/>
            </a:pPr>
            <a:r>
              <a:rPr lang="en-GB" sz="1200" b="0" i="0" dirty="0">
                <a:solidFill>
                  <a:srgbClr val="212529"/>
                </a:solidFill>
                <a:effectLst/>
              </a:rPr>
              <a:t>Income-related Employment and Support Allowance (ESA)</a:t>
            </a:r>
          </a:p>
          <a:p>
            <a:pPr algn="l" fontAlgn="base">
              <a:buFont typeface="Arial" panose="020B0604020202020204" pitchFamily="34" charset="0"/>
              <a:buChar char="•"/>
            </a:pPr>
            <a:r>
              <a:rPr lang="en-GB" sz="1200" b="0" i="0" dirty="0">
                <a:solidFill>
                  <a:srgbClr val="212529"/>
                </a:solidFill>
                <a:effectLst/>
              </a:rPr>
              <a:t>Support under Part VI of the Immigration and Asylum Act 1999</a:t>
            </a:r>
          </a:p>
          <a:p>
            <a:pPr algn="l" fontAlgn="base">
              <a:buFont typeface="Arial" panose="020B0604020202020204" pitchFamily="34" charset="0"/>
              <a:buChar char="•"/>
            </a:pPr>
            <a:r>
              <a:rPr lang="en-GB" sz="1200" b="0" i="0" dirty="0">
                <a:solidFill>
                  <a:srgbClr val="212529"/>
                </a:solidFill>
                <a:effectLst/>
              </a:rPr>
              <a:t>The guaranteed element of State Pension Credit</a:t>
            </a:r>
          </a:p>
          <a:p>
            <a:pPr algn="l" fontAlgn="base">
              <a:buFont typeface="Arial" panose="020B0604020202020204" pitchFamily="34" charset="0"/>
              <a:buChar char="•"/>
            </a:pPr>
            <a:r>
              <a:rPr lang="en-GB" sz="1200" b="0" i="0" dirty="0">
                <a:solidFill>
                  <a:srgbClr val="212529"/>
                </a:solidFill>
                <a:effectLst/>
              </a:rPr>
              <a:t>Child Tax Credit (provided you’re not also entitled to Working Tax Credit and have an annual gross income of no more than £16,190)</a:t>
            </a:r>
          </a:p>
          <a:p>
            <a:pPr algn="l" fontAlgn="base">
              <a:buFont typeface="Arial" panose="020B0604020202020204" pitchFamily="34" charset="0"/>
              <a:buChar char="•"/>
            </a:pPr>
            <a:r>
              <a:rPr lang="en-GB" sz="1200" b="0" i="0" dirty="0">
                <a:solidFill>
                  <a:srgbClr val="212529"/>
                </a:solidFill>
                <a:effectLst/>
              </a:rPr>
              <a:t>Working Tax Credit run-on - paid for 4 weeks after you stop qualifying for Working Tax Credit</a:t>
            </a:r>
          </a:p>
          <a:p>
            <a:pPr algn="l" fontAlgn="base">
              <a:buFont typeface="Arial" panose="020B0604020202020204" pitchFamily="34" charset="0"/>
              <a:buChar char="•"/>
            </a:pPr>
            <a:r>
              <a:rPr lang="en-GB" sz="1200" b="0" i="0" dirty="0">
                <a:solidFill>
                  <a:srgbClr val="212529"/>
                </a:solidFill>
                <a:effectLst/>
              </a:rPr>
              <a:t>Universal Credit - </a:t>
            </a:r>
            <a:r>
              <a:rPr lang="en-GB" sz="1200" b="1" i="0" dirty="0">
                <a:solidFill>
                  <a:srgbClr val="FF0000"/>
                </a:solidFill>
                <a:effectLst/>
              </a:rPr>
              <a:t>your household income must be less than £7,400 a year (after tax and not including any benefits you get)</a:t>
            </a:r>
          </a:p>
          <a:p>
            <a:pPr algn="l" fontAlgn="base">
              <a:buFont typeface="Arial" panose="020B0604020202020204" pitchFamily="34" charset="0"/>
              <a:buChar char="•"/>
            </a:pPr>
            <a:r>
              <a:rPr lang="en-GB" sz="1200" i="0" dirty="0">
                <a:effectLst/>
              </a:rPr>
              <a:t>Pupils in receipt of targeted FSM will receive payment through school holiday periods, provided by the local authority </a:t>
            </a:r>
          </a:p>
          <a:p>
            <a:pPr algn="l" fontAlgn="base"/>
            <a:r>
              <a:rPr lang="en-GB" sz="1200" b="1" i="0" dirty="0">
                <a:solidFill>
                  <a:srgbClr val="212529"/>
                </a:solidFill>
                <a:effectLst/>
                <a:latin typeface="Open Sans" panose="020B0606030504020204" pitchFamily="34" charset="0"/>
              </a:rPr>
              <a:t> </a:t>
            </a:r>
            <a:endParaRPr lang="en-GB" sz="1200" b="1" i="0" dirty="0">
              <a:solidFill>
                <a:srgbClr val="212529"/>
              </a:solidFill>
              <a:effectLst/>
            </a:endParaRPr>
          </a:p>
          <a:p>
            <a:pPr algn="l" fontAlgn="base">
              <a:buFont typeface="Arial" panose="020B0604020202020204" pitchFamily="34" charset="0"/>
              <a:buChar char="•"/>
            </a:pPr>
            <a:endParaRPr lang="en-GB" sz="1200" b="1" dirty="0">
              <a:solidFill>
                <a:srgbClr val="212529"/>
              </a:solidFill>
            </a:endParaRPr>
          </a:p>
          <a:p>
            <a:r>
              <a:rPr lang="en-GB" b="1" dirty="0">
                <a:solidFill>
                  <a:srgbClr val="052264"/>
                </a:solidFill>
              </a:rPr>
              <a:t>Expanded FSM</a:t>
            </a:r>
          </a:p>
          <a:p>
            <a:r>
              <a:rPr lang="en-GB" sz="1200" dirty="0"/>
              <a:t>Southwark offer free healthy secondary school meals. The scheme is for secondary school pupils</a:t>
            </a:r>
          </a:p>
          <a:p>
            <a:r>
              <a:rPr lang="en-GB" sz="1200" dirty="0"/>
              <a:t>• from families who get Universal Credit </a:t>
            </a:r>
          </a:p>
          <a:p>
            <a:r>
              <a:rPr lang="en-GB" sz="1200" dirty="0"/>
              <a:t>• and who are not currently eligible for targeted free school meals (FSM) as their </a:t>
            </a:r>
            <a:r>
              <a:rPr lang="en-GB" sz="1200" b="1" dirty="0">
                <a:solidFill>
                  <a:srgbClr val="FF0000"/>
                </a:solidFill>
              </a:rPr>
              <a:t>household income is more than £7,400 per year. </a:t>
            </a:r>
          </a:p>
          <a:p>
            <a:pPr marL="171450" indent="-171450">
              <a:buFont typeface="Arial" panose="020B0604020202020204" pitchFamily="34" charset="0"/>
              <a:buChar char="•"/>
            </a:pPr>
            <a:r>
              <a:rPr lang="en-GB" sz="1200" dirty="0"/>
              <a:t>Pupils in receipt of Expanded FSM will </a:t>
            </a:r>
            <a:r>
              <a:rPr lang="en-GB" sz="1200" b="1" dirty="0"/>
              <a:t>not</a:t>
            </a:r>
            <a:r>
              <a:rPr lang="en-GB" sz="1200" dirty="0"/>
              <a:t> receive payment through school holiday periods.</a:t>
            </a:r>
          </a:p>
          <a:p>
            <a:endParaRPr lang="en-GB" sz="1200" b="1" dirty="0">
              <a:solidFill>
                <a:srgbClr val="FF0000"/>
              </a:solidFill>
            </a:endParaRPr>
          </a:p>
          <a:p>
            <a:endParaRPr lang="en-GB" sz="1200" dirty="0"/>
          </a:p>
          <a:p>
            <a:r>
              <a:rPr lang="en-GB" sz="1200" b="1" dirty="0">
                <a:solidFill>
                  <a:srgbClr val="212529"/>
                </a:solidFill>
                <a:latin typeface="Open Sans" panose="020B0606030504020204" pitchFamily="34" charset="0"/>
              </a:rPr>
              <a:t>Registering for Free School Meals will not affect any other benefits you are claiming.</a:t>
            </a:r>
            <a:endParaRPr lang="en-GB" sz="1200" dirty="0"/>
          </a:p>
          <a:p>
            <a:pPr marL="285750" indent="-285750">
              <a:buFont typeface="Arial" panose="020B0604020202020204" pitchFamily="34" charset="0"/>
              <a:buChar char="•"/>
            </a:pP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534B3BD-0697-2FAC-0F66-CE2A1159EEB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729CE6-414F-460D-9CD5-EAF67FDF44FE}" type="slidenum">
              <a:rPr lang="en-GB" altLang="en-US" smtClean="0">
                <a:solidFill>
                  <a:srgbClr val="052264"/>
                </a:solidFill>
                <a:latin typeface="Calibri" panose="020F0502020204030204" pitchFamily="34" charset="0"/>
              </a:rPr>
              <a:pPr/>
              <a:t>2</a:t>
            </a:fld>
            <a:endParaRPr lang="en-GB" altLang="en-US">
              <a:solidFill>
                <a:srgbClr val="052264"/>
              </a:solidFill>
              <a:latin typeface="Calibri" panose="020F0502020204030204" pitchFamily="34" charset="0"/>
            </a:endParaRPr>
          </a:p>
        </p:txBody>
      </p:sp>
      <p:sp>
        <p:nvSpPr>
          <p:cNvPr id="6148" name="Title 1">
            <a:extLst>
              <a:ext uri="{FF2B5EF4-FFF2-40B4-BE49-F238E27FC236}">
                <a16:creationId xmlns:a16="http://schemas.microsoft.com/office/drawing/2014/main" id="{41C1171A-1DF2-9714-80D6-94E182C70843}"/>
              </a:ext>
            </a:extLst>
          </p:cNvPr>
          <p:cNvSpPr>
            <a:spLocks noGrp="1"/>
          </p:cNvSpPr>
          <p:nvPr>
            <p:ph type="title"/>
          </p:nvPr>
        </p:nvSpPr>
        <p:spPr>
          <a:xfrm>
            <a:off x="323528" y="1052736"/>
            <a:ext cx="8280400" cy="503238"/>
          </a:xfrm>
        </p:spPr>
        <p:txBody>
          <a:bodyPr/>
          <a:lstStyle/>
          <a:p>
            <a:pPr algn="ctr"/>
            <a:br>
              <a:rPr lang="en-GB" altLang="en-US" dirty="0"/>
            </a:br>
            <a:endParaRPr lang="en-GB" altLang="en-US" dirty="0"/>
          </a:p>
        </p:txBody>
      </p:sp>
      <p:sp>
        <p:nvSpPr>
          <p:cNvPr id="3" name="TextBox 2">
            <a:extLst>
              <a:ext uri="{FF2B5EF4-FFF2-40B4-BE49-F238E27FC236}">
                <a16:creationId xmlns:a16="http://schemas.microsoft.com/office/drawing/2014/main" id="{1AD5C56D-AB28-7EC5-6129-70EA2C76D76D}"/>
              </a:ext>
            </a:extLst>
          </p:cNvPr>
          <p:cNvSpPr txBox="1"/>
          <p:nvPr/>
        </p:nvSpPr>
        <p:spPr>
          <a:xfrm>
            <a:off x="1655416" y="113040"/>
            <a:ext cx="5616624" cy="707886"/>
          </a:xfrm>
          <a:prstGeom prst="rect">
            <a:avLst/>
          </a:prstGeom>
          <a:noFill/>
        </p:spPr>
        <p:txBody>
          <a:bodyPr wrap="square" rtlCol="0">
            <a:spAutoFit/>
          </a:bodyPr>
          <a:lstStyle/>
          <a:p>
            <a:pPr algn="ctr"/>
            <a:r>
              <a:rPr lang="en-GB" sz="2000" b="1" dirty="0">
                <a:solidFill>
                  <a:srgbClr val="052264"/>
                </a:solidFill>
              </a:rPr>
              <a:t>Free School Meals</a:t>
            </a:r>
          </a:p>
          <a:p>
            <a:pPr algn="ctr"/>
            <a:r>
              <a:rPr lang="en-GB" sz="2000" b="1" dirty="0">
                <a:solidFill>
                  <a:srgbClr val="052264"/>
                </a:solidFill>
              </a:rPr>
              <a:t>How to apply</a:t>
            </a:r>
          </a:p>
        </p:txBody>
      </p:sp>
      <p:sp>
        <p:nvSpPr>
          <p:cNvPr id="4" name="TextBox 3">
            <a:extLst>
              <a:ext uri="{FF2B5EF4-FFF2-40B4-BE49-F238E27FC236}">
                <a16:creationId xmlns:a16="http://schemas.microsoft.com/office/drawing/2014/main" id="{800FD95D-02C7-31D9-429A-CD72D9920152}"/>
              </a:ext>
            </a:extLst>
          </p:cNvPr>
          <p:cNvSpPr txBox="1"/>
          <p:nvPr/>
        </p:nvSpPr>
        <p:spPr>
          <a:xfrm>
            <a:off x="179512" y="908720"/>
            <a:ext cx="8713663" cy="3893374"/>
          </a:xfrm>
          <a:prstGeom prst="rect">
            <a:avLst/>
          </a:prstGeom>
          <a:noFill/>
        </p:spPr>
        <p:txBody>
          <a:bodyPr wrap="square" rtlCol="0">
            <a:spAutoFit/>
          </a:bodyPr>
          <a:lstStyle/>
          <a:p>
            <a:r>
              <a:rPr lang="en-GB" b="1" dirty="0">
                <a:solidFill>
                  <a:srgbClr val="052264"/>
                </a:solidFill>
              </a:rPr>
              <a:t>How to apply for Free School Meals</a:t>
            </a:r>
          </a:p>
          <a:p>
            <a:endParaRPr lang="en-GB" sz="1100" dirty="0">
              <a:solidFill>
                <a:srgbClr val="052264"/>
              </a:solidFill>
            </a:endParaRPr>
          </a:p>
          <a:p>
            <a:pPr algn="l" fontAlgn="base"/>
            <a:r>
              <a:rPr lang="en-GB" sz="1100" b="0" i="0" dirty="0">
                <a:solidFill>
                  <a:srgbClr val="212529"/>
                </a:solidFill>
                <a:effectLst/>
              </a:rPr>
              <a:t>Registering is quick and easy, simply follow this link to make a new application:</a:t>
            </a:r>
          </a:p>
          <a:p>
            <a:pPr algn="l" fontAlgn="base"/>
            <a:endParaRPr lang="en-GB" sz="1100" b="0" i="0" dirty="0">
              <a:solidFill>
                <a:srgbClr val="212529"/>
              </a:solidFill>
              <a:effectLst/>
            </a:endParaRPr>
          </a:p>
          <a:p>
            <a:pPr algn="l" fontAlgn="base"/>
            <a:r>
              <a:rPr lang="en-GB" sz="1100" b="1" i="0" u="sng" dirty="0">
                <a:solidFill>
                  <a:srgbClr val="0D6EFD"/>
                </a:solidFill>
                <a:effectLst/>
                <a:hlinkClick r:id="rId2"/>
              </a:rPr>
              <a:t>https://apply.cloudforedu.org.uk/ofsm/link2ict</a:t>
            </a:r>
            <a:endParaRPr lang="en-GB" sz="1100" b="1" i="0" u="sng" dirty="0">
              <a:solidFill>
                <a:srgbClr val="0D6EFD"/>
              </a:solidFill>
              <a:effectLst/>
            </a:endParaRPr>
          </a:p>
          <a:p>
            <a:pPr algn="l" fontAlgn="base"/>
            <a:endParaRPr lang="en-GB" sz="1100" b="1" i="0" dirty="0">
              <a:solidFill>
                <a:srgbClr val="65345C"/>
              </a:solidFill>
              <a:effectLst/>
            </a:endParaRPr>
          </a:p>
          <a:p>
            <a:pPr algn="l" fontAlgn="base"/>
            <a:r>
              <a:rPr lang="en-GB" sz="1100" b="0" i="0" dirty="0">
                <a:solidFill>
                  <a:srgbClr val="212529"/>
                </a:solidFill>
                <a:effectLst/>
              </a:rPr>
              <a:t>You will be required to have the following information to hand:</a:t>
            </a:r>
          </a:p>
          <a:p>
            <a:pPr algn="l" fontAlgn="base">
              <a:buFont typeface="Arial" panose="020B0604020202020204" pitchFamily="34" charset="0"/>
              <a:buChar char="•"/>
            </a:pPr>
            <a:r>
              <a:rPr lang="en-GB" sz="1100" b="0" i="0" dirty="0">
                <a:solidFill>
                  <a:srgbClr val="212529"/>
                </a:solidFill>
                <a:effectLst/>
              </a:rPr>
              <a:t>Your own name and date of birth</a:t>
            </a:r>
          </a:p>
          <a:p>
            <a:pPr algn="l" fontAlgn="base">
              <a:buFont typeface="Arial" panose="020B0604020202020204" pitchFamily="34" charset="0"/>
              <a:buChar char="•"/>
            </a:pPr>
            <a:r>
              <a:rPr lang="en-GB" sz="1100" b="0" i="0" dirty="0">
                <a:solidFill>
                  <a:srgbClr val="212529"/>
                </a:solidFill>
                <a:effectLst/>
              </a:rPr>
              <a:t>Contact details</a:t>
            </a:r>
          </a:p>
          <a:p>
            <a:pPr algn="l" fontAlgn="base">
              <a:buFont typeface="Arial" panose="020B0604020202020204" pitchFamily="34" charset="0"/>
              <a:buChar char="•"/>
            </a:pPr>
            <a:r>
              <a:rPr lang="en-GB" sz="1100" b="0" i="0" dirty="0">
                <a:solidFill>
                  <a:srgbClr val="212529"/>
                </a:solidFill>
                <a:effectLst/>
              </a:rPr>
              <a:t>National Insurance Number or National Asylum Seekers Number</a:t>
            </a:r>
          </a:p>
          <a:p>
            <a:pPr algn="l" fontAlgn="base">
              <a:buFont typeface="Arial" panose="020B0604020202020204" pitchFamily="34" charset="0"/>
              <a:buChar char="•"/>
            </a:pPr>
            <a:r>
              <a:rPr lang="en-GB" sz="1100" b="0" i="0" dirty="0">
                <a:solidFill>
                  <a:srgbClr val="212529"/>
                </a:solidFill>
                <a:effectLst/>
              </a:rPr>
              <a:t>Child's name and date of birth</a:t>
            </a:r>
          </a:p>
          <a:p>
            <a:pPr algn="l" fontAlgn="base">
              <a:buFont typeface="Arial" panose="020B0604020202020204" pitchFamily="34" charset="0"/>
              <a:buChar char="•"/>
            </a:pPr>
            <a:r>
              <a:rPr lang="en-GB" sz="1100" b="0" i="0" dirty="0">
                <a:solidFill>
                  <a:srgbClr val="212529"/>
                </a:solidFill>
                <a:effectLst/>
              </a:rPr>
              <a:t>School your child is attending/will attend.</a:t>
            </a:r>
          </a:p>
          <a:p>
            <a:pPr algn="l" fontAlgn="base"/>
            <a:endParaRPr lang="en-GB" sz="1200" b="1" dirty="0">
              <a:solidFill>
                <a:srgbClr val="212529"/>
              </a:solidFill>
            </a:endParaRPr>
          </a:p>
          <a:p>
            <a:pPr algn="l" fontAlgn="base"/>
            <a:r>
              <a:rPr lang="en-GB" sz="1200" b="1" dirty="0">
                <a:solidFill>
                  <a:srgbClr val="212529"/>
                </a:solidFill>
              </a:rPr>
              <a:t>All Free School Meal Applications must be made using the link above. </a:t>
            </a:r>
            <a:r>
              <a:rPr lang="en-GB" sz="1200" dirty="0">
                <a:solidFill>
                  <a:srgbClr val="212529"/>
                </a:solidFill>
              </a:rPr>
              <a:t>The system will determine whether your child is entitled to Targeted or Expanded FSM, if at all. The outcome will be made available to you at the end of your application and shared directly with the school who will update your child’s eligibility accordingly.</a:t>
            </a:r>
          </a:p>
          <a:p>
            <a:pPr algn="l" fontAlgn="base"/>
            <a:endParaRPr lang="en-GB" sz="1200" dirty="0">
              <a:solidFill>
                <a:srgbClr val="212529"/>
              </a:solidFill>
            </a:endParaRPr>
          </a:p>
          <a:p>
            <a:pPr algn="l" fontAlgn="base"/>
            <a:r>
              <a:rPr lang="en-GB" sz="1200" b="1" dirty="0">
                <a:solidFill>
                  <a:srgbClr val="212529"/>
                </a:solidFill>
              </a:rPr>
              <a:t>Please note that Free School Meal protected periods have now ended, meaning that regardless of any previous entitlement, you must make a new application at the start of the academic year if you wish for your child’s entitlement to continue. In the absence of a new application, your child’s entitlement will cease, and they will need sufficient credit on their Arbor account to make any purchases in school.</a:t>
            </a:r>
          </a:p>
        </p:txBody>
      </p:sp>
    </p:spTree>
    <p:extLst>
      <p:ext uri="{BB962C8B-B14F-4D97-AF65-F5344CB8AC3E}">
        <p14:creationId xmlns:p14="http://schemas.microsoft.com/office/powerpoint/2010/main" val="4163738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534B3BD-0697-2FAC-0F66-CE2A1159EEB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729CE6-414F-460D-9CD5-EAF67FDF44FE}" type="slidenum">
              <a:rPr lang="en-GB" altLang="en-US" smtClean="0">
                <a:solidFill>
                  <a:srgbClr val="052264"/>
                </a:solidFill>
                <a:latin typeface="Calibri" panose="020F0502020204030204" pitchFamily="34" charset="0"/>
              </a:rPr>
              <a:pPr/>
              <a:t>3</a:t>
            </a:fld>
            <a:endParaRPr lang="en-GB" altLang="en-US">
              <a:solidFill>
                <a:srgbClr val="052264"/>
              </a:solidFill>
              <a:latin typeface="Calibri" panose="020F0502020204030204" pitchFamily="34" charset="0"/>
            </a:endParaRPr>
          </a:p>
        </p:txBody>
      </p:sp>
      <p:sp>
        <p:nvSpPr>
          <p:cNvPr id="6148" name="Title 1">
            <a:extLst>
              <a:ext uri="{FF2B5EF4-FFF2-40B4-BE49-F238E27FC236}">
                <a16:creationId xmlns:a16="http://schemas.microsoft.com/office/drawing/2014/main" id="{41C1171A-1DF2-9714-80D6-94E182C70843}"/>
              </a:ext>
            </a:extLst>
          </p:cNvPr>
          <p:cNvSpPr>
            <a:spLocks noGrp="1"/>
          </p:cNvSpPr>
          <p:nvPr>
            <p:ph type="title"/>
          </p:nvPr>
        </p:nvSpPr>
        <p:spPr>
          <a:xfrm>
            <a:off x="323528" y="1052736"/>
            <a:ext cx="8280400" cy="503238"/>
          </a:xfrm>
        </p:spPr>
        <p:txBody>
          <a:bodyPr/>
          <a:lstStyle/>
          <a:p>
            <a:pPr algn="ctr"/>
            <a:br>
              <a:rPr lang="en-GB" altLang="en-US" dirty="0"/>
            </a:br>
            <a:endParaRPr lang="en-GB" altLang="en-US" dirty="0"/>
          </a:p>
        </p:txBody>
      </p:sp>
      <p:sp>
        <p:nvSpPr>
          <p:cNvPr id="3" name="TextBox 2">
            <a:extLst>
              <a:ext uri="{FF2B5EF4-FFF2-40B4-BE49-F238E27FC236}">
                <a16:creationId xmlns:a16="http://schemas.microsoft.com/office/drawing/2014/main" id="{1AD5C56D-AB28-7EC5-6129-70EA2C76D76D}"/>
              </a:ext>
            </a:extLst>
          </p:cNvPr>
          <p:cNvSpPr txBox="1"/>
          <p:nvPr/>
        </p:nvSpPr>
        <p:spPr>
          <a:xfrm>
            <a:off x="1655416" y="117372"/>
            <a:ext cx="5616624" cy="707886"/>
          </a:xfrm>
          <a:prstGeom prst="rect">
            <a:avLst/>
          </a:prstGeom>
          <a:noFill/>
        </p:spPr>
        <p:txBody>
          <a:bodyPr wrap="square" rtlCol="0">
            <a:spAutoFit/>
          </a:bodyPr>
          <a:lstStyle/>
          <a:p>
            <a:pPr algn="ctr"/>
            <a:r>
              <a:rPr lang="en-GB" sz="2000" b="1" dirty="0">
                <a:solidFill>
                  <a:srgbClr val="052264"/>
                </a:solidFill>
              </a:rPr>
              <a:t>Free School Meals</a:t>
            </a:r>
          </a:p>
          <a:p>
            <a:pPr algn="ctr"/>
            <a:r>
              <a:rPr lang="en-GB" sz="2000" b="1" dirty="0">
                <a:solidFill>
                  <a:srgbClr val="052264"/>
                </a:solidFill>
              </a:rPr>
              <a:t>FAQ</a:t>
            </a:r>
          </a:p>
        </p:txBody>
      </p:sp>
      <p:sp>
        <p:nvSpPr>
          <p:cNvPr id="4" name="TextBox 3">
            <a:extLst>
              <a:ext uri="{FF2B5EF4-FFF2-40B4-BE49-F238E27FC236}">
                <a16:creationId xmlns:a16="http://schemas.microsoft.com/office/drawing/2014/main" id="{800FD95D-02C7-31D9-429A-CD72D9920152}"/>
              </a:ext>
            </a:extLst>
          </p:cNvPr>
          <p:cNvSpPr txBox="1"/>
          <p:nvPr/>
        </p:nvSpPr>
        <p:spPr>
          <a:xfrm>
            <a:off x="107505" y="908720"/>
            <a:ext cx="8807896" cy="6340197"/>
          </a:xfrm>
          <a:prstGeom prst="rect">
            <a:avLst/>
          </a:prstGeom>
          <a:noFill/>
        </p:spPr>
        <p:txBody>
          <a:bodyPr wrap="square" rtlCol="0">
            <a:spAutoFit/>
          </a:bodyPr>
          <a:lstStyle/>
          <a:p>
            <a:endParaRPr lang="en-GB" sz="1100" b="1" i="0" dirty="0">
              <a:solidFill>
                <a:srgbClr val="212529"/>
              </a:solidFill>
              <a:effectLst/>
            </a:endParaRPr>
          </a:p>
          <a:p>
            <a:pPr marL="171450" indent="-171450">
              <a:buFont typeface="Arial" panose="020B0604020202020204" pitchFamily="34" charset="0"/>
              <a:buChar char="•"/>
            </a:pPr>
            <a:r>
              <a:rPr lang="en-GB" sz="1100" b="1" dirty="0">
                <a:solidFill>
                  <a:srgbClr val="052264"/>
                </a:solidFill>
              </a:rPr>
              <a:t>How do I know if my application is successful?</a:t>
            </a:r>
          </a:p>
          <a:p>
            <a:r>
              <a:rPr lang="en-GB" sz="1100" dirty="0">
                <a:solidFill>
                  <a:srgbClr val="052264"/>
                </a:solidFill>
              </a:rPr>
              <a:t>Once you make an online application, you will receive notification with your application outcome. We will also receive the same notification in the school office. On receipt of an approved application, we will update your child's eligibility on Arbor. </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How much is the FSM allowance?</a:t>
            </a:r>
          </a:p>
          <a:p>
            <a:r>
              <a:rPr lang="en-GB" sz="1100" dirty="0">
                <a:solidFill>
                  <a:srgbClr val="052264"/>
                </a:solidFill>
              </a:rPr>
              <a:t>Any pupil in receipt of FSM will receive an allowance of </a:t>
            </a:r>
            <a:r>
              <a:rPr lang="en-GB" sz="1100" b="1" dirty="0">
                <a:solidFill>
                  <a:srgbClr val="052264"/>
                </a:solidFill>
              </a:rPr>
              <a:t>£2.78 </a:t>
            </a:r>
            <a:r>
              <a:rPr lang="en-GB" sz="1100" dirty="0">
                <a:solidFill>
                  <a:srgbClr val="052264"/>
                </a:solidFill>
              </a:rPr>
              <a:t>per school day. This allowance can only be used at lunchtime and is not effective for purchases made during morning break. If you wish for your child to make purchases during break time, please ensure they have sufficient credit available on Arbor.</a:t>
            </a:r>
          </a:p>
          <a:p>
            <a:endParaRPr lang="en-GB" sz="1100" dirty="0">
              <a:solidFill>
                <a:srgbClr val="052264"/>
              </a:solidFill>
            </a:endParaRPr>
          </a:p>
          <a:p>
            <a:pPr marL="228600" indent="-228600">
              <a:buFont typeface="Arial" panose="020B0604020202020204" pitchFamily="34" charset="0"/>
              <a:buChar char="•"/>
            </a:pPr>
            <a:r>
              <a:rPr lang="en-GB" sz="1100" b="1" dirty="0">
                <a:solidFill>
                  <a:srgbClr val="052264"/>
                </a:solidFill>
              </a:rPr>
              <a:t>What if my child’s lunch totals more that £2.78?</a:t>
            </a:r>
          </a:p>
          <a:p>
            <a:r>
              <a:rPr lang="en-GB" sz="1100" dirty="0">
                <a:solidFill>
                  <a:srgbClr val="052264"/>
                </a:solidFill>
              </a:rPr>
              <a:t>If your child chooses to purchase additional items with their lunch, such as larger drinks, sweet treats, or opts for items that are not included in the meal deal (green sticker) they will be charged the difference. EG- If their purchases total £3, they will only be charged 0.22p.</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Does my child receive a voucher during school holidays?</a:t>
            </a:r>
          </a:p>
          <a:p>
            <a:r>
              <a:rPr lang="en-GB" sz="1100" dirty="0">
                <a:solidFill>
                  <a:srgbClr val="052264"/>
                </a:solidFill>
              </a:rPr>
              <a:t>Targeted FSM- </a:t>
            </a:r>
            <a:r>
              <a:rPr lang="en-GB" sz="1100" b="1" dirty="0">
                <a:solidFill>
                  <a:srgbClr val="052264"/>
                </a:solidFill>
              </a:rPr>
              <a:t>Yes</a:t>
            </a:r>
          </a:p>
          <a:p>
            <a:r>
              <a:rPr lang="en-GB" sz="1100" dirty="0">
                <a:solidFill>
                  <a:srgbClr val="052264"/>
                </a:solidFill>
              </a:rPr>
              <a:t>Expanded FSM </a:t>
            </a:r>
            <a:r>
              <a:rPr lang="en-GB" sz="1100" b="1" dirty="0">
                <a:solidFill>
                  <a:srgbClr val="052264"/>
                </a:solidFill>
              </a:rPr>
              <a:t>No</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What can my child purchase with this allowance?</a:t>
            </a:r>
          </a:p>
          <a:p>
            <a:endParaRPr lang="en-GB" sz="1100" b="1" dirty="0">
              <a:solidFill>
                <a:srgbClr val="052264"/>
              </a:solidFill>
            </a:endParaRPr>
          </a:p>
          <a:p>
            <a:r>
              <a:rPr lang="en-GB" sz="1100" dirty="0">
                <a:solidFill>
                  <a:srgbClr val="052264"/>
                </a:solidFill>
              </a:rPr>
              <a:t>Pupils can purchase the main </a:t>
            </a:r>
            <a:r>
              <a:rPr lang="en-GB" sz="1100" b="1" dirty="0">
                <a:solidFill>
                  <a:srgbClr val="052264"/>
                </a:solidFill>
              </a:rPr>
              <a:t>“meal deal” </a:t>
            </a:r>
            <a:r>
              <a:rPr lang="en-GB" sz="1100" dirty="0">
                <a:solidFill>
                  <a:srgbClr val="052264"/>
                </a:solidFill>
              </a:rPr>
              <a:t>for £2.78, which is covered in full by their allowance.</a:t>
            </a:r>
          </a:p>
          <a:p>
            <a:endParaRPr lang="en-GB" sz="1100" dirty="0">
              <a:solidFill>
                <a:srgbClr val="052264"/>
              </a:solidFill>
            </a:endParaRPr>
          </a:p>
          <a:p>
            <a:r>
              <a:rPr lang="en-GB" sz="1100" b="1" dirty="0">
                <a:solidFill>
                  <a:srgbClr val="052264"/>
                </a:solidFill>
              </a:rPr>
              <a:t>Meal Deal- </a:t>
            </a:r>
            <a:r>
              <a:rPr lang="en-GB" sz="1100" dirty="0">
                <a:solidFill>
                  <a:srgbClr val="052264"/>
                </a:solidFill>
              </a:rPr>
              <a:t>This is a choice of </a:t>
            </a:r>
            <a:r>
              <a:rPr lang="en-GB" sz="1100" b="1" i="1" dirty="0">
                <a:solidFill>
                  <a:srgbClr val="052264"/>
                </a:solidFill>
              </a:rPr>
              <a:t>either</a:t>
            </a:r>
            <a:r>
              <a:rPr lang="en-GB" sz="1100" dirty="0">
                <a:solidFill>
                  <a:srgbClr val="052264"/>
                </a:solidFill>
              </a:rPr>
              <a:t> the main hot meal, or sandwich/baguette, with </a:t>
            </a:r>
            <a:r>
              <a:rPr lang="en-GB" sz="1100" b="1" i="1" dirty="0">
                <a:solidFill>
                  <a:srgbClr val="052264"/>
                </a:solidFill>
              </a:rPr>
              <a:t>either </a:t>
            </a:r>
            <a:r>
              <a:rPr lang="en-GB" sz="1100" dirty="0">
                <a:solidFill>
                  <a:srgbClr val="052264"/>
                </a:solidFill>
              </a:rPr>
              <a:t>a desert or small drink.</a:t>
            </a:r>
          </a:p>
          <a:p>
            <a:r>
              <a:rPr lang="en-GB" sz="1100" dirty="0">
                <a:solidFill>
                  <a:srgbClr val="052264"/>
                </a:solidFill>
              </a:rPr>
              <a:t> </a:t>
            </a:r>
          </a:p>
          <a:p>
            <a:r>
              <a:rPr lang="en-GB" sz="1100" b="1" i="1" dirty="0">
                <a:solidFill>
                  <a:srgbClr val="052264"/>
                </a:solidFill>
              </a:rPr>
              <a:t>Hot meal- </a:t>
            </a:r>
            <a:r>
              <a:rPr lang="en-GB" sz="1100" dirty="0">
                <a:solidFill>
                  <a:srgbClr val="052264"/>
                </a:solidFill>
              </a:rPr>
              <a:t>this option comes with cake and custard. If your child does not want cake and custard they can opt for a small cup drink. These are provided at the till by our catering staff. </a:t>
            </a:r>
          </a:p>
          <a:p>
            <a:endParaRPr lang="en-GB" sz="1100" dirty="0">
              <a:solidFill>
                <a:srgbClr val="052264"/>
              </a:solidFill>
            </a:endParaRPr>
          </a:p>
          <a:p>
            <a:r>
              <a:rPr lang="en-GB" sz="1100" b="1" i="1" dirty="0">
                <a:solidFill>
                  <a:srgbClr val="052264"/>
                </a:solidFill>
              </a:rPr>
              <a:t>Cold meal- </a:t>
            </a:r>
            <a:r>
              <a:rPr lang="en-GB" sz="1100" dirty="0">
                <a:solidFill>
                  <a:srgbClr val="052264"/>
                </a:solidFill>
              </a:rPr>
              <a:t>All sandwiches that are included in the meal deal are clearly </a:t>
            </a:r>
            <a:r>
              <a:rPr lang="en-GB" sz="1100" b="1" dirty="0">
                <a:solidFill>
                  <a:srgbClr val="052264"/>
                </a:solidFill>
              </a:rPr>
              <a:t>labelled with a green sticker. </a:t>
            </a:r>
            <a:r>
              <a:rPr lang="en-GB" sz="1100" dirty="0">
                <a:solidFill>
                  <a:srgbClr val="052264"/>
                </a:solidFill>
              </a:rPr>
              <a:t>This option comes with cake </a:t>
            </a:r>
            <a:r>
              <a:rPr lang="en-GB" sz="1100" b="1" i="1" dirty="0">
                <a:solidFill>
                  <a:srgbClr val="052264"/>
                </a:solidFill>
              </a:rPr>
              <a:t>or </a:t>
            </a:r>
            <a:r>
              <a:rPr lang="en-GB" sz="1100" dirty="0">
                <a:solidFill>
                  <a:srgbClr val="052264"/>
                </a:solidFill>
              </a:rPr>
              <a:t>small cup drink. These are provided at the till by our catering staff. </a:t>
            </a:r>
            <a:endParaRPr lang="en-GB" sz="1100" b="1" dirty="0">
              <a:solidFill>
                <a:srgbClr val="052264"/>
              </a:solidFill>
            </a:endParaRPr>
          </a:p>
          <a:p>
            <a:endParaRPr lang="en-GB" sz="1100" b="1" dirty="0">
              <a:solidFill>
                <a:srgbClr val="052264"/>
              </a:solidFill>
            </a:endParaRPr>
          </a:p>
          <a:p>
            <a:endParaRPr lang="en-GB" sz="1100" b="1" dirty="0">
              <a:solidFill>
                <a:srgbClr val="052264"/>
              </a:solidFill>
            </a:endParaRPr>
          </a:p>
          <a:p>
            <a:endParaRPr lang="en-GB" sz="1050" b="1" dirty="0">
              <a:solidFill>
                <a:srgbClr val="052264"/>
              </a:solidFill>
            </a:endParaRPr>
          </a:p>
          <a:p>
            <a:endParaRPr lang="en-GB" sz="1050" b="1" dirty="0">
              <a:solidFill>
                <a:srgbClr val="052264"/>
              </a:solidFill>
            </a:endParaRPr>
          </a:p>
          <a:p>
            <a:endParaRPr lang="en-GB" sz="1100" dirty="0">
              <a:solidFill>
                <a:srgbClr val="052264"/>
              </a:solidFill>
            </a:endParaRPr>
          </a:p>
          <a:p>
            <a:endParaRPr lang="en-GB" sz="1100" dirty="0">
              <a:solidFill>
                <a:srgbClr val="052264"/>
              </a:solidFill>
            </a:endParaRPr>
          </a:p>
          <a:p>
            <a:endParaRPr lang="en-GB" sz="1100" dirty="0">
              <a:solidFill>
                <a:srgbClr val="052264"/>
              </a:solidFill>
            </a:endParaRPr>
          </a:p>
          <a:p>
            <a:r>
              <a:rPr lang="en-GB" sz="1100" dirty="0">
                <a:solidFill>
                  <a:srgbClr val="052264"/>
                </a:solidFill>
              </a:rPr>
              <a:t>  </a:t>
            </a:r>
          </a:p>
        </p:txBody>
      </p:sp>
    </p:spTree>
    <p:extLst>
      <p:ext uri="{BB962C8B-B14F-4D97-AF65-F5344CB8AC3E}">
        <p14:creationId xmlns:p14="http://schemas.microsoft.com/office/powerpoint/2010/main" val="353318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534B3BD-0697-2FAC-0F66-CE2A1159EEBB}"/>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729CE6-414F-460D-9CD5-EAF67FDF44FE}" type="slidenum">
              <a:rPr lang="en-GB" altLang="en-US" smtClean="0">
                <a:solidFill>
                  <a:srgbClr val="052264"/>
                </a:solidFill>
                <a:latin typeface="Calibri" panose="020F0502020204030204" pitchFamily="34" charset="0"/>
              </a:rPr>
              <a:pPr/>
              <a:t>4</a:t>
            </a:fld>
            <a:endParaRPr lang="en-GB" altLang="en-US">
              <a:solidFill>
                <a:srgbClr val="052264"/>
              </a:solidFill>
              <a:latin typeface="Calibri" panose="020F0502020204030204" pitchFamily="34" charset="0"/>
            </a:endParaRPr>
          </a:p>
        </p:txBody>
      </p:sp>
      <p:sp>
        <p:nvSpPr>
          <p:cNvPr id="6148" name="Title 1">
            <a:extLst>
              <a:ext uri="{FF2B5EF4-FFF2-40B4-BE49-F238E27FC236}">
                <a16:creationId xmlns:a16="http://schemas.microsoft.com/office/drawing/2014/main" id="{41C1171A-1DF2-9714-80D6-94E182C70843}"/>
              </a:ext>
            </a:extLst>
          </p:cNvPr>
          <p:cNvSpPr>
            <a:spLocks noGrp="1"/>
          </p:cNvSpPr>
          <p:nvPr>
            <p:ph type="title"/>
          </p:nvPr>
        </p:nvSpPr>
        <p:spPr>
          <a:xfrm>
            <a:off x="323528" y="1052736"/>
            <a:ext cx="8280400" cy="503238"/>
          </a:xfrm>
        </p:spPr>
        <p:txBody>
          <a:bodyPr/>
          <a:lstStyle/>
          <a:p>
            <a:pPr algn="ctr"/>
            <a:br>
              <a:rPr lang="en-GB" altLang="en-US" dirty="0"/>
            </a:br>
            <a:endParaRPr lang="en-GB" altLang="en-US" dirty="0"/>
          </a:p>
        </p:txBody>
      </p:sp>
      <p:sp>
        <p:nvSpPr>
          <p:cNvPr id="3" name="TextBox 2">
            <a:extLst>
              <a:ext uri="{FF2B5EF4-FFF2-40B4-BE49-F238E27FC236}">
                <a16:creationId xmlns:a16="http://schemas.microsoft.com/office/drawing/2014/main" id="{1AD5C56D-AB28-7EC5-6129-70EA2C76D76D}"/>
              </a:ext>
            </a:extLst>
          </p:cNvPr>
          <p:cNvSpPr txBox="1"/>
          <p:nvPr/>
        </p:nvSpPr>
        <p:spPr>
          <a:xfrm>
            <a:off x="1655416" y="117372"/>
            <a:ext cx="5616624" cy="707886"/>
          </a:xfrm>
          <a:prstGeom prst="rect">
            <a:avLst/>
          </a:prstGeom>
          <a:noFill/>
        </p:spPr>
        <p:txBody>
          <a:bodyPr wrap="square" rtlCol="0">
            <a:spAutoFit/>
          </a:bodyPr>
          <a:lstStyle/>
          <a:p>
            <a:pPr algn="ctr"/>
            <a:r>
              <a:rPr lang="en-GB" sz="2000" b="1" dirty="0">
                <a:solidFill>
                  <a:srgbClr val="052264"/>
                </a:solidFill>
              </a:rPr>
              <a:t>Free School Meals</a:t>
            </a:r>
          </a:p>
          <a:p>
            <a:pPr algn="ctr"/>
            <a:r>
              <a:rPr lang="en-GB" sz="2000" b="1" dirty="0">
                <a:solidFill>
                  <a:srgbClr val="052264"/>
                </a:solidFill>
              </a:rPr>
              <a:t>FAQ- continued</a:t>
            </a:r>
          </a:p>
        </p:txBody>
      </p:sp>
      <p:sp>
        <p:nvSpPr>
          <p:cNvPr id="4" name="TextBox 3">
            <a:extLst>
              <a:ext uri="{FF2B5EF4-FFF2-40B4-BE49-F238E27FC236}">
                <a16:creationId xmlns:a16="http://schemas.microsoft.com/office/drawing/2014/main" id="{800FD95D-02C7-31D9-429A-CD72D9920152}"/>
              </a:ext>
            </a:extLst>
          </p:cNvPr>
          <p:cNvSpPr txBox="1"/>
          <p:nvPr/>
        </p:nvSpPr>
        <p:spPr>
          <a:xfrm>
            <a:off x="179512" y="908720"/>
            <a:ext cx="8713663" cy="6678751"/>
          </a:xfrm>
          <a:prstGeom prst="rect">
            <a:avLst/>
          </a:prstGeom>
          <a:noFill/>
        </p:spPr>
        <p:txBody>
          <a:bodyPr wrap="square" rtlCol="0">
            <a:spAutoFit/>
          </a:bodyPr>
          <a:lstStyle/>
          <a:p>
            <a:pPr marL="171450" indent="-171450">
              <a:buFont typeface="Arial" panose="020B0604020202020204" pitchFamily="34" charset="0"/>
              <a:buChar char="•"/>
            </a:pPr>
            <a:r>
              <a:rPr lang="en-GB" sz="1100" b="1" dirty="0">
                <a:solidFill>
                  <a:srgbClr val="052264"/>
                </a:solidFill>
              </a:rPr>
              <a:t>Where can my child use their allowance?</a:t>
            </a:r>
          </a:p>
          <a:p>
            <a:r>
              <a:rPr lang="en-GB" sz="1100" dirty="0">
                <a:solidFill>
                  <a:srgbClr val="052264"/>
                </a:solidFill>
              </a:rPr>
              <a:t>Pupils can access their FSM allowance in either the main canteen, or at any of our snack shacks located in our playgrounds.</a:t>
            </a:r>
            <a:endParaRPr lang="en-GB" sz="1100" b="1" dirty="0">
              <a:solidFill>
                <a:srgbClr val="052264"/>
              </a:solidFill>
            </a:endParaRPr>
          </a:p>
          <a:p>
            <a:pPr marL="171450" indent="-171450">
              <a:buFont typeface="Arial" panose="020B0604020202020204" pitchFamily="34" charset="0"/>
              <a:buChar char="•"/>
            </a:pPr>
            <a:endParaRPr lang="en-GB" sz="1100" b="1" dirty="0">
              <a:solidFill>
                <a:srgbClr val="052264"/>
              </a:solidFill>
            </a:endParaRPr>
          </a:p>
          <a:p>
            <a:pPr marL="171450" indent="-171450">
              <a:buFont typeface="Arial" panose="020B0604020202020204" pitchFamily="34" charset="0"/>
              <a:buChar char="•"/>
            </a:pPr>
            <a:r>
              <a:rPr lang="en-GB" sz="1100" b="1" dirty="0">
                <a:solidFill>
                  <a:srgbClr val="052264"/>
                </a:solidFill>
              </a:rPr>
              <a:t>Can my child purchase additional items?</a:t>
            </a:r>
          </a:p>
          <a:p>
            <a:r>
              <a:rPr lang="en-GB" sz="1100" dirty="0">
                <a:solidFill>
                  <a:srgbClr val="052264"/>
                </a:solidFill>
              </a:rPr>
              <a:t>Yes- if a pupil wishes to purchase additional items such a bottled/ canned drinks, or sweet snacks, this will be an </a:t>
            </a:r>
            <a:r>
              <a:rPr lang="en-GB" sz="1100" b="1" dirty="0">
                <a:solidFill>
                  <a:srgbClr val="052264"/>
                </a:solidFill>
              </a:rPr>
              <a:t>additional charge </a:t>
            </a:r>
            <a:r>
              <a:rPr lang="en-GB" sz="1100" dirty="0">
                <a:solidFill>
                  <a:srgbClr val="052264"/>
                </a:solidFill>
              </a:rPr>
              <a:t>and will be deducted from your Arbor account.</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Can my child purchase snacks with their allowance?</a:t>
            </a:r>
          </a:p>
          <a:p>
            <a:r>
              <a:rPr lang="en-GB" sz="1100" dirty="0">
                <a:solidFill>
                  <a:srgbClr val="052264"/>
                </a:solidFill>
              </a:rPr>
              <a:t>No- FSM are designed to ensure that all eligible pupils are receiving a substantial meal. Pupils will not be able to purchase only sweet items using their allowance. </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Can my child use any unspent allowance the following day?</a:t>
            </a:r>
          </a:p>
          <a:p>
            <a:r>
              <a:rPr lang="en-GB" sz="1100" dirty="0">
                <a:solidFill>
                  <a:srgbClr val="052264"/>
                </a:solidFill>
              </a:rPr>
              <a:t>No- the £2.78 allowance is set per day and cannot be carried over if not accessed.</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How does my child use their allowance?</a:t>
            </a:r>
          </a:p>
          <a:p>
            <a:r>
              <a:rPr lang="en-GB" sz="1100" dirty="0">
                <a:solidFill>
                  <a:srgbClr val="052264"/>
                </a:solidFill>
              </a:rPr>
              <a:t>Using our cashless catering system, pupils use their biometric thumb print, or PIN (if set up) to make all purchases. All pupils who are in receipt of FSM will be identified on the catering system and their allowance will be automatically deducted at the point of purchase. If additional items have been purchased, the remaining funds will be deducted from your Arbor account. If sufficient funds are not available, the additional items may be revoked at the till</a:t>
            </a:r>
          </a:p>
          <a:p>
            <a:endParaRPr lang="en-GB" sz="1100" dirty="0">
              <a:solidFill>
                <a:srgbClr val="052264"/>
              </a:solidFill>
            </a:endParaRPr>
          </a:p>
          <a:p>
            <a:pPr marL="171450" indent="-171450">
              <a:buFont typeface="Arial" panose="020B0604020202020204" pitchFamily="34" charset="0"/>
              <a:buChar char="•"/>
            </a:pPr>
            <a:r>
              <a:rPr lang="en-GB" sz="1100" b="1" dirty="0">
                <a:solidFill>
                  <a:srgbClr val="052264"/>
                </a:solidFill>
              </a:rPr>
              <a:t>Can I set a spending cap on my child’s account?</a:t>
            </a:r>
          </a:p>
          <a:p>
            <a:r>
              <a:rPr lang="en-GB" sz="1100" dirty="0">
                <a:solidFill>
                  <a:srgbClr val="052264"/>
                </a:solidFill>
              </a:rPr>
              <a:t>Yes- if you wish for a cap to be set to keep control of your child’s spending, please email the school office, stating your child’s full name and the amount that you wish to set. This can be amended or removed at any time, should you request it. </a:t>
            </a:r>
            <a:r>
              <a:rPr lang="en-GB" sz="1100" b="1" dirty="0">
                <a:solidFill>
                  <a:srgbClr val="052264"/>
                </a:solidFill>
              </a:rPr>
              <a:t>Changes cannot be made to their FSM allowance, only for the funds available on your Arbor account.</a:t>
            </a:r>
          </a:p>
          <a:p>
            <a:endParaRPr lang="en-GB" sz="1100" dirty="0">
              <a:solidFill>
                <a:srgbClr val="052264"/>
              </a:solidFill>
            </a:endParaRPr>
          </a:p>
          <a:p>
            <a:r>
              <a:rPr lang="en-GB" sz="1100" b="1" dirty="0">
                <a:solidFill>
                  <a:srgbClr val="052264"/>
                </a:solidFill>
              </a:rPr>
              <a:t>Please email </a:t>
            </a:r>
            <a:r>
              <a:rPr lang="en-GB" sz="1100" b="1" dirty="0">
                <a:solidFill>
                  <a:srgbClr val="052264"/>
                </a:solidFill>
                <a:hlinkClick r:id="rId2"/>
              </a:rPr>
              <a:t>schooloffice@baconscollege.co.uk</a:t>
            </a:r>
            <a:r>
              <a:rPr lang="en-GB" sz="1100" b="1" dirty="0">
                <a:solidFill>
                  <a:srgbClr val="052264"/>
                </a:solidFill>
              </a:rPr>
              <a:t> should you have any further queries, and a member of our team will be able to help.</a:t>
            </a:r>
          </a:p>
          <a:p>
            <a:endParaRPr lang="en-GB" sz="1100" dirty="0">
              <a:solidFill>
                <a:srgbClr val="052264"/>
              </a:solidFill>
            </a:endParaRPr>
          </a:p>
          <a:p>
            <a:endParaRPr lang="en-GB" sz="1100" dirty="0">
              <a:solidFill>
                <a:srgbClr val="052264"/>
              </a:solidFill>
            </a:endParaRPr>
          </a:p>
          <a:p>
            <a:endParaRPr lang="en-GB" sz="1100" dirty="0">
              <a:solidFill>
                <a:srgbClr val="052264"/>
              </a:solidFill>
            </a:endParaRPr>
          </a:p>
          <a:p>
            <a:endParaRPr lang="en-GB" sz="1100" dirty="0">
              <a:solidFill>
                <a:srgbClr val="052264"/>
              </a:solidFill>
            </a:endParaRPr>
          </a:p>
          <a:p>
            <a:endParaRPr lang="en-GB" sz="1100" b="1" dirty="0">
              <a:solidFill>
                <a:srgbClr val="052264"/>
              </a:solidFill>
            </a:endParaRPr>
          </a:p>
          <a:p>
            <a:endParaRPr lang="en-GB" sz="1100" b="1" dirty="0">
              <a:solidFill>
                <a:srgbClr val="052264"/>
              </a:solidFill>
            </a:endParaRPr>
          </a:p>
          <a:p>
            <a:endParaRPr lang="en-GB" sz="1050" b="1" dirty="0">
              <a:solidFill>
                <a:srgbClr val="052264"/>
              </a:solidFill>
            </a:endParaRPr>
          </a:p>
          <a:p>
            <a:endParaRPr lang="en-GB" sz="1050" b="1" dirty="0">
              <a:solidFill>
                <a:srgbClr val="052264"/>
              </a:solidFill>
            </a:endParaRPr>
          </a:p>
          <a:p>
            <a:endParaRPr lang="en-GB" sz="1100" dirty="0">
              <a:solidFill>
                <a:srgbClr val="052264"/>
              </a:solidFill>
            </a:endParaRPr>
          </a:p>
          <a:p>
            <a:endParaRPr lang="en-GB" sz="1100" dirty="0">
              <a:solidFill>
                <a:srgbClr val="052264"/>
              </a:solidFill>
            </a:endParaRPr>
          </a:p>
          <a:p>
            <a:endParaRPr lang="en-GB" sz="1100" dirty="0">
              <a:solidFill>
                <a:srgbClr val="052264"/>
              </a:solidFill>
            </a:endParaRPr>
          </a:p>
          <a:p>
            <a:r>
              <a:rPr lang="en-GB" sz="1100" dirty="0">
                <a:solidFill>
                  <a:srgbClr val="052264"/>
                </a:solidFill>
              </a:rPr>
              <a:t>  </a:t>
            </a:r>
          </a:p>
        </p:txBody>
      </p:sp>
    </p:spTree>
    <p:extLst>
      <p:ext uri="{BB962C8B-B14F-4D97-AF65-F5344CB8AC3E}">
        <p14:creationId xmlns:p14="http://schemas.microsoft.com/office/powerpoint/2010/main" val="3101197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95C1A60B547E4AB8A4B6DBC67AB548" ma:contentTypeVersion="17" ma:contentTypeDescription="Create a new document." ma:contentTypeScope="" ma:versionID="433d9033c428b4480af0dcae0106c7c4">
  <xsd:schema xmlns:xsd="http://www.w3.org/2001/XMLSchema" xmlns:xs="http://www.w3.org/2001/XMLSchema" xmlns:p="http://schemas.microsoft.com/office/2006/metadata/properties" xmlns:ns2="6d5a5097-f34a-4d5d-9afc-4b52a34b6fde" xmlns:ns3="e64e6e67-a034-4ed2-a455-c5b87d630d64" targetNamespace="http://schemas.microsoft.com/office/2006/metadata/properties" ma:root="true" ma:fieldsID="ef813bea936cba929c757ccb581ab61a" ns2:_="" ns3:_="">
    <xsd:import namespace="6d5a5097-f34a-4d5d-9afc-4b52a34b6fde"/>
    <xsd:import namespace="e64e6e67-a034-4ed2-a455-c5b87d630d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5a5097-f34a-4d5d-9afc-4b52a34b6f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fc54b3cf-6473-43fd-a460-3f2b6ef2bd8b"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4e6e67-a034-4ed2-a455-c5b87d630d6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bde064-aaad-488d-bcd4-567bd92e38ad}" ma:internalName="TaxCatchAll" ma:showField="CatchAllData" ma:web="e64e6e67-a034-4ed2-a455-c5b87d630d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64e6e67-a034-4ed2-a455-c5b87d630d64" xsi:nil="true"/>
    <SharedWithUsers xmlns="e64e6e67-a034-4ed2-a455-c5b87d630d64">
      <UserInfo>
        <DisplayName>Amadu Koroma</DisplayName>
        <AccountId>58</AccountId>
        <AccountType/>
      </UserInfo>
      <UserInfo>
        <DisplayName>Nicola Teverson</DisplayName>
        <AccountId>59</AccountId>
        <AccountType/>
      </UserInfo>
      <UserInfo>
        <DisplayName>Learning Development</DisplayName>
        <AccountId>46</AccountId>
        <AccountType/>
      </UserInfo>
    </SharedWithUsers>
    <lcf76f155ced4ddcb4097134ff3c332f xmlns="6d5a5097-f34a-4d5d-9afc-4b52a34b6fd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CDB1F3D2-11FF-4D58-B90C-8B0B26C4A020}"/>
</file>

<file path=customXml/itemProps2.xml><?xml version="1.0" encoding="utf-8"?>
<ds:datastoreItem xmlns:ds="http://schemas.openxmlformats.org/officeDocument/2006/customXml" ds:itemID="{27E0D4C7-690C-4A8F-8B20-95E371B0DAC0}">
  <ds:schemaRefs>
    <ds:schemaRef ds:uri="9b57728a-2b1a-4ec3-b99a-1e1479ba6105"/>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2006/metadata/properties"/>
    <ds:schemaRef ds:uri="http://purl.org/dc/terms/"/>
    <ds:schemaRef ds:uri="http://schemas.microsoft.com/office/infopath/2007/PartnerControls"/>
    <ds:schemaRef ds:uri="0c0cce3e-c4d4-4a26-ab51-9f4c2df8e999"/>
    <ds:schemaRef ds:uri="http://www.w3.org/XML/1998/namespace"/>
    <ds:schemaRef ds:uri="e64e6e67-a034-4ed2-a455-c5b87d630d64"/>
    <ds:schemaRef ds:uri="6d5a5097-f34a-4d5d-9afc-4b52a34b6fde"/>
  </ds:schemaRefs>
</ds:datastoreItem>
</file>

<file path=customXml/itemProps3.xml><?xml version="1.0" encoding="utf-8"?>
<ds:datastoreItem xmlns:ds="http://schemas.openxmlformats.org/officeDocument/2006/customXml" ds:itemID="{8D1605D8-9100-4776-A8E3-644F62E177A9}">
  <ds:schemaRefs>
    <ds:schemaRef ds:uri="http://schemas.microsoft.com/sharepoint/v3/contenttype/forms"/>
  </ds:schemaRefs>
</ds:datastoreItem>
</file>

<file path=customXml/itemProps4.xml><?xml version="1.0" encoding="utf-8"?>
<ds:datastoreItem xmlns:ds="http://schemas.openxmlformats.org/officeDocument/2006/customXml" ds:itemID="{80A3EE03-85E2-4ABB-8284-22A3D85423D1}">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2056</TotalTime>
  <Words>1159</Words>
  <Application>Microsoft Office PowerPoint</Application>
  <PresentationFormat>On-screen Show (4:3)</PresentationFormat>
  <Paragraphs>116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Open Sans</vt:lpstr>
      <vt:lpstr>Wingdings</vt:lpstr>
      <vt:lpstr>Office Theme</vt:lpstr>
      <vt:lpstr> </vt:lpstr>
      <vt:lpstr> </vt:lpstr>
      <vt:lpstr> </vt:lpstr>
      <vt:lpstr> </vt:lpstr>
    </vt:vector>
  </TitlesOfParts>
  <Company>Authorised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Learning - PowerPoint template with Values</dc:title>
  <dc:creator>joconnor</dc:creator>
  <cp:lastModifiedBy>Sam Tyler</cp:lastModifiedBy>
  <cp:revision>231</cp:revision>
  <dcterms:created xsi:type="dcterms:W3CDTF">2012-07-23T14:46:33Z</dcterms:created>
  <dcterms:modified xsi:type="dcterms:W3CDTF">2026-09-08T10:41:48Z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UFUVCNFJS4AH-265-209</vt:lpwstr>
  </property>
  <property fmtid="{D5CDD505-2E9C-101B-9397-08002B2CF9AE}" pid="3" name="_dlc_DocIdItemGuid">
    <vt:lpwstr>78544f00-58b1-4896-b93d-396eeb6ddeae</vt:lpwstr>
  </property>
  <property fmtid="{D5CDD505-2E9C-101B-9397-08002B2CF9AE}" pid="4" name="_dlc_DocIdUrl">
    <vt:lpwstr>http://biecloud-wfe1:160/centraloffice/Marketing/_layouts/DocIdRedir.aspx?ID=UFUVCNFJS4AH-265-209, UFUVCNFJS4AH-265-209</vt:lpwstr>
  </property>
  <property fmtid="{D5CDD505-2E9C-101B-9397-08002B2CF9AE}" pid="5" name="ddee98c95f444382ad9278b02e9f683b">
    <vt:lpwstr>Templates|762e2e30-b79f-494e-910e-5189edc4eef2</vt:lpwstr>
  </property>
  <property fmtid="{D5CDD505-2E9C-101B-9397-08002B2CF9AE}" pid="6" name="Category">
    <vt:lpwstr>92;#Templates|762e2e30-b79f-494e-910e-5189edc4eef2</vt:lpwstr>
  </property>
  <property fmtid="{D5CDD505-2E9C-101B-9397-08002B2CF9AE}" pid="7" name="TaxCatchAll">
    <vt:lpwstr>92;#Templates|762e2e30-b79f-494e-910e-5189edc4eef2</vt:lpwstr>
  </property>
  <property fmtid="{D5CDD505-2E9C-101B-9397-08002B2CF9AE}" pid="8" name="Category New">
    <vt:lpwstr>Templates</vt:lpwstr>
  </property>
  <property fmtid="{D5CDD505-2E9C-101B-9397-08002B2CF9AE}" pid="9" name="xd_Signature">
    <vt:lpwstr/>
  </property>
  <property fmtid="{D5CDD505-2E9C-101B-9397-08002B2CF9AE}" pid="10" name="TemplateUrl">
    <vt:lpwstr/>
  </property>
  <property fmtid="{D5CDD505-2E9C-101B-9397-08002B2CF9AE}" pid="11" name="Order">
    <vt:lpwstr>20900.0000000000</vt:lpwstr>
  </property>
  <property fmtid="{D5CDD505-2E9C-101B-9397-08002B2CF9AE}" pid="12" name="xd_ProgID">
    <vt:lpwstr/>
  </property>
  <property fmtid="{D5CDD505-2E9C-101B-9397-08002B2CF9AE}" pid="13" name="_dlc_DocIdPersistId">
    <vt:lpwstr/>
  </property>
  <property fmtid="{D5CDD505-2E9C-101B-9397-08002B2CF9AE}" pid="14" name="display_urn:schemas-microsoft-com:office:office#SharedWithUsers">
    <vt:lpwstr>Amadu Koroma;Nicola Teverson;Learning Development</vt:lpwstr>
  </property>
  <property fmtid="{D5CDD505-2E9C-101B-9397-08002B2CF9AE}" pid="15" name="SharedWithUsers">
    <vt:lpwstr>58;#Amadu Koroma;#59;#Nicola Teverson;#46;#Learning Development</vt:lpwstr>
  </property>
  <property fmtid="{D5CDD505-2E9C-101B-9397-08002B2CF9AE}" pid="16" name="MediaServiceImageTags">
    <vt:lpwstr/>
  </property>
  <property fmtid="{D5CDD505-2E9C-101B-9397-08002B2CF9AE}" pid="17" name="ContentTypeId">
    <vt:lpwstr>0x0101003695C1A60B547E4AB8A4B6DBC67AB548</vt:lpwstr>
  </property>
</Properties>
</file>